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816" r:id="rId5"/>
  </p:sldMasterIdLst>
  <p:notesMasterIdLst>
    <p:notesMasterId r:id="rId34"/>
  </p:notesMasterIdLst>
  <p:handoutMasterIdLst>
    <p:handoutMasterId r:id="rId35"/>
  </p:handoutMasterIdLst>
  <p:sldIdLst>
    <p:sldId id="403" r:id="rId6"/>
    <p:sldId id="590" r:id="rId7"/>
    <p:sldId id="676" r:id="rId8"/>
    <p:sldId id="653" r:id="rId9"/>
    <p:sldId id="673" r:id="rId10"/>
    <p:sldId id="645" r:id="rId11"/>
    <p:sldId id="659" r:id="rId12"/>
    <p:sldId id="697" r:id="rId13"/>
    <p:sldId id="700" r:id="rId14"/>
    <p:sldId id="698" r:id="rId15"/>
    <p:sldId id="674" r:id="rId16"/>
    <p:sldId id="699" r:id="rId17"/>
    <p:sldId id="684" r:id="rId18"/>
    <p:sldId id="685" r:id="rId19"/>
    <p:sldId id="686" r:id="rId20"/>
    <p:sldId id="687" r:id="rId21"/>
    <p:sldId id="690" r:id="rId22"/>
    <p:sldId id="689" r:id="rId23"/>
    <p:sldId id="691" r:id="rId24"/>
    <p:sldId id="692" r:id="rId25"/>
    <p:sldId id="694" r:id="rId26"/>
    <p:sldId id="695" r:id="rId27"/>
    <p:sldId id="675" r:id="rId28"/>
    <p:sldId id="656" r:id="rId29"/>
    <p:sldId id="657" r:id="rId30"/>
    <p:sldId id="664" r:id="rId31"/>
    <p:sldId id="443" r:id="rId32"/>
    <p:sldId id="42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403"/>
            <p14:sldId id="590"/>
            <p14:sldId id="676"/>
            <p14:sldId id="653"/>
            <p14:sldId id="673"/>
            <p14:sldId id="645"/>
            <p14:sldId id="659"/>
            <p14:sldId id="697"/>
            <p14:sldId id="700"/>
            <p14:sldId id="698"/>
            <p14:sldId id="674"/>
            <p14:sldId id="699"/>
            <p14:sldId id="684"/>
            <p14:sldId id="685"/>
            <p14:sldId id="686"/>
            <p14:sldId id="687"/>
            <p14:sldId id="690"/>
            <p14:sldId id="689"/>
            <p14:sldId id="691"/>
            <p14:sldId id="692"/>
            <p14:sldId id="694"/>
            <p14:sldId id="695"/>
            <p14:sldId id="675"/>
            <p14:sldId id="656"/>
            <p14:sldId id="657"/>
            <p14:sldId id="664"/>
            <p14:sldId id="443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D7D1CC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21F0C-015C-B280-2845-E87B8B76E016}" v="3" dt="2023-06-21T04:53:38.655"/>
    <p1510:client id="{F96156F1-87AA-C74D-817E-0D674434DB6E}" v="2" dt="2023-06-21T04:55:43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17"/>
    <p:restoredTop sz="94694"/>
  </p:normalViewPr>
  <p:slideViewPr>
    <p:cSldViewPr snapToGrid="0">
      <p:cViewPr varScale="1">
        <p:scale>
          <a:sx n="117" d="100"/>
          <a:sy n="117" d="100"/>
        </p:scale>
        <p:origin x="1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Young" userId="cc630aad-431d-4c2f-96e3-820d99cf8b21" providerId="ADAL" clId="{8C8DED31-7EFD-8C47-9AA0-A70F3B909AC8}"/>
    <pc:docChg chg="addSld delSld modSld sldOrd modSection">
      <pc:chgData name="Paul Young" userId="cc630aad-431d-4c2f-96e3-820d99cf8b21" providerId="ADAL" clId="{8C8DED31-7EFD-8C47-9AA0-A70F3B909AC8}" dt="2023-05-15T03:49:21.685" v="53" actId="14826"/>
      <pc:docMkLst>
        <pc:docMk/>
      </pc:docMkLst>
      <pc:sldChg chg="modSp add mod">
        <pc:chgData name="Paul Young" userId="cc630aad-431d-4c2f-96e3-820d99cf8b21" providerId="ADAL" clId="{8C8DED31-7EFD-8C47-9AA0-A70F3B909AC8}" dt="2023-05-15T03:49:21.685" v="53" actId="14826"/>
        <pc:sldMkLst>
          <pc:docMk/>
          <pc:sldMk cId="1580449331" sldId="402"/>
        </pc:sldMkLst>
        <pc:spChg chg="mod">
          <ac:chgData name="Paul Young" userId="cc630aad-431d-4c2f-96e3-820d99cf8b21" providerId="ADAL" clId="{8C8DED31-7EFD-8C47-9AA0-A70F3B909AC8}" dt="2023-05-15T03:43:02.550" v="46" actId="20577"/>
          <ac:spMkLst>
            <pc:docMk/>
            <pc:sldMk cId="1580449331" sldId="402"/>
            <ac:spMk id="10" creationId="{9FA64272-CC71-4693-BDD1-F5C26790822C}"/>
          </ac:spMkLst>
        </pc:spChg>
        <pc:spChg chg="mod">
          <ac:chgData name="Paul Young" userId="cc630aad-431d-4c2f-96e3-820d99cf8b21" providerId="ADAL" clId="{8C8DED31-7EFD-8C47-9AA0-A70F3B909AC8}" dt="2023-05-15T03:42:30.975" v="37" actId="20577"/>
          <ac:spMkLst>
            <pc:docMk/>
            <pc:sldMk cId="1580449331" sldId="402"/>
            <ac:spMk id="130" creationId="{EA28CFC8-7F9B-43C0-88A4-3932603F5617}"/>
          </ac:spMkLst>
        </pc:spChg>
        <pc:picChg chg="mod">
          <ac:chgData name="Paul Young" userId="cc630aad-431d-4c2f-96e3-820d99cf8b21" providerId="ADAL" clId="{8C8DED31-7EFD-8C47-9AA0-A70F3B909AC8}" dt="2023-05-15T03:46:18.429" v="48" actId="14826"/>
          <ac:picMkLst>
            <pc:docMk/>
            <pc:sldMk cId="1580449331" sldId="402"/>
            <ac:picMk id="17" creationId="{07FCA3B5-8538-C661-5749-BBF0A8CCD830}"/>
          </ac:picMkLst>
        </pc:picChg>
        <pc:picChg chg="mod">
          <ac:chgData name="Paul Young" userId="cc630aad-431d-4c2f-96e3-820d99cf8b21" providerId="ADAL" clId="{8C8DED31-7EFD-8C47-9AA0-A70F3B909AC8}" dt="2023-05-15T03:48:20.890" v="50" actId="14826"/>
          <ac:picMkLst>
            <pc:docMk/>
            <pc:sldMk cId="1580449331" sldId="402"/>
            <ac:picMk id="20" creationId="{820EB5DC-7FEC-64C9-E733-F7DB4622AE6D}"/>
          </ac:picMkLst>
        </pc:picChg>
        <pc:picChg chg="mod">
          <ac:chgData name="Paul Young" userId="cc630aad-431d-4c2f-96e3-820d99cf8b21" providerId="ADAL" clId="{8C8DED31-7EFD-8C47-9AA0-A70F3B909AC8}" dt="2023-05-15T03:49:21.685" v="53" actId="14826"/>
          <ac:picMkLst>
            <pc:docMk/>
            <pc:sldMk cId="1580449331" sldId="402"/>
            <ac:picMk id="23" creationId="{BAA00808-E689-285D-B275-5EBD853F3AE8}"/>
          </ac:picMkLst>
        </pc:picChg>
      </pc:sldChg>
      <pc:sldChg chg="add ord">
        <pc:chgData name="Paul Young" userId="cc630aad-431d-4c2f-96e3-820d99cf8b21" providerId="ADAL" clId="{8C8DED31-7EFD-8C47-9AA0-A70F3B909AC8}" dt="2023-05-15T03:41:48.749" v="1" actId="20578"/>
        <pc:sldMkLst>
          <pc:docMk/>
          <pc:sldMk cId="2451376810" sldId="410"/>
        </pc:sldMkLst>
      </pc:sldChg>
      <pc:sldChg chg="del">
        <pc:chgData name="Paul Young" userId="cc630aad-431d-4c2f-96e3-820d99cf8b21" providerId="ADAL" clId="{8C8DED31-7EFD-8C47-9AA0-A70F3B909AC8}" dt="2023-05-15T03:43:12.561" v="47" actId="2696"/>
        <pc:sldMkLst>
          <pc:docMk/>
          <pc:sldMk cId="1152852250" sldId="421"/>
        </pc:sldMkLst>
      </pc:sldChg>
      <pc:sldChg chg="del">
        <pc:chgData name="Paul Young" userId="cc630aad-431d-4c2f-96e3-820d99cf8b21" providerId="ADAL" clId="{8C8DED31-7EFD-8C47-9AA0-A70F3B909AC8}" dt="2023-05-15T03:41:50.610" v="2" actId="2696"/>
        <pc:sldMkLst>
          <pc:docMk/>
          <pc:sldMk cId="1846538702" sldId="422"/>
        </pc:sldMkLst>
      </pc:sldChg>
    </pc:docChg>
  </pc:docChgLst>
  <pc:docChgLst>
    <pc:chgData name="Paul Young" userId="cc630aad-431d-4c2f-96e3-820d99cf8b21" providerId="ADAL" clId="{F96156F1-87AA-C74D-817E-0D674434DB6E}"/>
    <pc:docChg chg="addSld modSld sldOrd">
      <pc:chgData name="Paul Young" userId="cc630aad-431d-4c2f-96e3-820d99cf8b21" providerId="ADAL" clId="{F96156F1-87AA-C74D-817E-0D674434DB6E}" dt="2023-06-21T04:55:43.969" v="1" actId="20578"/>
      <pc:docMkLst>
        <pc:docMk/>
      </pc:docMkLst>
      <pc:sldChg chg="add">
        <pc:chgData name="Paul Young" userId="cc630aad-431d-4c2f-96e3-820d99cf8b21" providerId="ADAL" clId="{F96156F1-87AA-C74D-817E-0D674434DB6E}" dt="2023-06-21T04:55:22.675" v="0"/>
        <pc:sldMkLst>
          <pc:docMk/>
          <pc:sldMk cId="387762459" sldId="377"/>
        </pc:sldMkLst>
      </pc:sldChg>
      <pc:sldChg chg="add">
        <pc:chgData name="Paul Young" userId="cc630aad-431d-4c2f-96e3-820d99cf8b21" providerId="ADAL" clId="{F96156F1-87AA-C74D-817E-0D674434DB6E}" dt="2023-06-21T04:55:22.675" v="0"/>
        <pc:sldMkLst>
          <pc:docMk/>
          <pc:sldMk cId="1163425565" sldId="378"/>
        </pc:sldMkLst>
      </pc:sldChg>
      <pc:sldChg chg="ord">
        <pc:chgData name="Paul Young" userId="cc630aad-431d-4c2f-96e3-820d99cf8b21" providerId="ADAL" clId="{F96156F1-87AA-C74D-817E-0D674434DB6E}" dt="2023-06-21T04:55:43.969" v="1" actId="20578"/>
        <pc:sldMkLst>
          <pc:docMk/>
          <pc:sldMk cId="1250926823" sldId="428"/>
        </pc:sldMkLst>
      </pc:sldChg>
    </pc:docChg>
  </pc:docChgLst>
  <pc:docChgLst>
    <pc:chgData name="Cody O'Connor" userId="S::uqcocon3@uq.edu.au::c3501800-7f44-46a0-abb9-b44a6c7f2814" providerId="AD" clId="Web-{68CA6880-73AD-4FEE-8E49-8118FE66C8C2}"/>
    <pc:docChg chg="addSld modSection">
      <pc:chgData name="Cody O'Connor" userId="S::uqcocon3@uq.edu.au::c3501800-7f44-46a0-abb9-b44a6c7f2814" providerId="AD" clId="Web-{68CA6880-73AD-4FEE-8E49-8118FE66C8C2}" dt="2023-04-26T04:19:30.354" v="0"/>
      <pc:docMkLst>
        <pc:docMk/>
      </pc:docMkLst>
      <pc:sldChg chg="add replId">
        <pc:chgData name="Cody O'Connor" userId="S::uqcocon3@uq.edu.au::c3501800-7f44-46a0-abb9-b44a6c7f2814" providerId="AD" clId="Web-{68CA6880-73AD-4FEE-8E49-8118FE66C8C2}" dt="2023-04-26T04:19:30.354" v="0"/>
        <pc:sldMkLst>
          <pc:docMk/>
          <pc:sldMk cId="2073067689" sldId="427"/>
        </pc:sldMkLst>
      </pc:sldChg>
    </pc:docChg>
  </pc:docChgLst>
  <pc:docChgLst>
    <pc:chgData name="Cody O'Connor" userId="S::uqcocon3@uq.edu.au::c3501800-7f44-46a0-abb9-b44a6c7f2814" providerId="AD" clId="Web-{85B683B4-074B-4097-A104-9A9FDA5BC99A}"/>
    <pc:docChg chg="addSld delSld modSection">
      <pc:chgData name="Cody O'Connor" userId="S::uqcocon3@uq.edu.au::c3501800-7f44-46a0-abb9-b44a6c7f2814" providerId="AD" clId="Web-{85B683B4-074B-4097-A104-9A9FDA5BC99A}" dt="2023-06-19T03:09:54.963" v="2"/>
      <pc:docMkLst>
        <pc:docMk/>
      </pc:docMkLst>
      <pc:sldChg chg="del">
        <pc:chgData name="Cody O'Connor" userId="S::uqcocon3@uq.edu.au::c3501800-7f44-46a0-abb9-b44a6c7f2814" providerId="AD" clId="Web-{85B683B4-074B-4097-A104-9A9FDA5BC99A}" dt="2023-06-19T03:09:54.963" v="2"/>
        <pc:sldMkLst>
          <pc:docMk/>
          <pc:sldMk cId="1580449331" sldId="402"/>
        </pc:sldMkLst>
      </pc:sldChg>
      <pc:sldChg chg="add">
        <pc:chgData name="Cody O'Connor" userId="S::uqcocon3@uq.edu.au::c3501800-7f44-46a0-abb9-b44a6c7f2814" providerId="AD" clId="Web-{85B683B4-074B-4097-A104-9A9FDA5BC99A}" dt="2023-06-19T03:09:02.712" v="0"/>
        <pc:sldMkLst>
          <pc:docMk/>
          <pc:sldMk cId="1250926823" sldId="428"/>
        </pc:sldMkLst>
      </pc:sldChg>
      <pc:sldChg chg="add">
        <pc:chgData name="Cody O'Connor" userId="S::uqcocon3@uq.edu.au::c3501800-7f44-46a0-abb9-b44a6c7f2814" providerId="AD" clId="Web-{85B683B4-074B-4097-A104-9A9FDA5BC99A}" dt="2023-06-19T03:09:21.369" v="1"/>
        <pc:sldMkLst>
          <pc:docMk/>
          <pc:sldMk cId="2478011902" sldId="429"/>
        </pc:sldMkLst>
      </pc:sldChg>
      <pc:sldMasterChg chg="addSldLayout">
        <pc:chgData name="Cody O'Connor" userId="S::uqcocon3@uq.edu.au::c3501800-7f44-46a0-abb9-b44a6c7f2814" providerId="AD" clId="Web-{85B683B4-074B-4097-A104-9A9FDA5BC99A}" dt="2023-06-19T03:09:21.369" v="1"/>
        <pc:sldMasterMkLst>
          <pc:docMk/>
          <pc:sldMasterMk cId="3786833112" sldId="2147483648"/>
        </pc:sldMasterMkLst>
        <pc:sldLayoutChg chg="add">
          <pc:chgData name="Cody O'Connor" userId="S::uqcocon3@uq.edu.au::c3501800-7f44-46a0-abb9-b44a6c7f2814" providerId="AD" clId="Web-{85B683B4-074B-4097-A104-9A9FDA5BC99A}" dt="2023-06-19T03:09:02.712" v="0"/>
          <pc:sldLayoutMkLst>
            <pc:docMk/>
            <pc:sldMasterMk cId="3786833112" sldId="2147483648"/>
            <pc:sldLayoutMk cId="296788370" sldId="2147483868"/>
          </pc:sldLayoutMkLst>
        </pc:sldLayoutChg>
        <pc:sldLayoutChg chg="add">
          <pc:chgData name="Cody O'Connor" userId="S::uqcocon3@uq.edu.au::c3501800-7f44-46a0-abb9-b44a6c7f2814" providerId="AD" clId="Web-{85B683B4-074B-4097-A104-9A9FDA5BC99A}" dt="2023-06-19T03:09:02.712" v="0"/>
          <pc:sldLayoutMkLst>
            <pc:docMk/>
            <pc:sldMasterMk cId="3786833112" sldId="2147483648"/>
            <pc:sldLayoutMk cId="4192163451" sldId="2147483869"/>
          </pc:sldLayoutMkLst>
        </pc:sldLayoutChg>
        <pc:sldLayoutChg chg="add">
          <pc:chgData name="Cody O'Connor" userId="S::uqcocon3@uq.edu.au::c3501800-7f44-46a0-abb9-b44a6c7f2814" providerId="AD" clId="Web-{85B683B4-074B-4097-A104-9A9FDA5BC99A}" dt="2023-06-19T03:09:02.712" v="0"/>
          <pc:sldLayoutMkLst>
            <pc:docMk/>
            <pc:sldMasterMk cId="3786833112" sldId="2147483648"/>
            <pc:sldLayoutMk cId="592010357" sldId="2147483870"/>
          </pc:sldLayoutMkLst>
        </pc:sldLayoutChg>
        <pc:sldLayoutChg chg="add">
          <pc:chgData name="Cody O'Connor" userId="S::uqcocon3@uq.edu.au::c3501800-7f44-46a0-abb9-b44a6c7f2814" providerId="AD" clId="Web-{85B683B4-074B-4097-A104-9A9FDA5BC99A}" dt="2023-06-19T03:09:21.369" v="1"/>
          <pc:sldLayoutMkLst>
            <pc:docMk/>
            <pc:sldMasterMk cId="3786833112" sldId="2147483648"/>
            <pc:sldLayoutMk cId="296788370" sldId="2147483871"/>
          </pc:sldLayoutMkLst>
        </pc:sldLayoutChg>
        <pc:sldLayoutChg chg="add">
          <pc:chgData name="Cody O'Connor" userId="S::uqcocon3@uq.edu.au::c3501800-7f44-46a0-abb9-b44a6c7f2814" providerId="AD" clId="Web-{85B683B4-074B-4097-A104-9A9FDA5BC99A}" dt="2023-06-19T03:09:21.369" v="1"/>
          <pc:sldLayoutMkLst>
            <pc:docMk/>
            <pc:sldMasterMk cId="3786833112" sldId="2147483648"/>
            <pc:sldLayoutMk cId="4192163451" sldId="2147483872"/>
          </pc:sldLayoutMkLst>
        </pc:sldLayoutChg>
        <pc:sldLayoutChg chg="add">
          <pc:chgData name="Cody O'Connor" userId="S::uqcocon3@uq.edu.au::c3501800-7f44-46a0-abb9-b44a6c7f2814" providerId="AD" clId="Web-{85B683B4-074B-4097-A104-9A9FDA5BC99A}" dt="2023-06-19T03:09:21.369" v="1"/>
          <pc:sldLayoutMkLst>
            <pc:docMk/>
            <pc:sldMasterMk cId="3786833112" sldId="2147483648"/>
            <pc:sldLayoutMk cId="592010357" sldId="2147483873"/>
          </pc:sldLayoutMkLst>
        </pc:sldLayoutChg>
      </pc:sldMasterChg>
    </pc:docChg>
  </pc:docChgLst>
  <pc:docChgLst>
    <pc:chgData name="Cody O'Connor" userId="S::uqcocon3@uq.edu.au::c3501800-7f44-46a0-abb9-b44a6c7f2814" providerId="AD" clId="Web-{8202B5BC-58EE-4458-9D68-18D6BFC1B2CD}"/>
    <pc:docChg chg="sldOrd modSection">
      <pc:chgData name="Cody O'Connor" userId="S::uqcocon3@uq.edu.au::c3501800-7f44-46a0-abb9-b44a6c7f2814" providerId="AD" clId="Web-{8202B5BC-58EE-4458-9D68-18D6BFC1B2CD}" dt="2023-04-25T23:57:51.075" v="1"/>
      <pc:docMkLst>
        <pc:docMk/>
      </pc:docMkLst>
      <pc:sldChg chg="ord">
        <pc:chgData name="Cody O'Connor" userId="S::uqcocon3@uq.edu.au::c3501800-7f44-46a0-abb9-b44a6c7f2814" providerId="AD" clId="Web-{8202B5BC-58EE-4458-9D68-18D6BFC1B2CD}" dt="2023-04-25T23:57:51.075" v="1"/>
        <pc:sldMkLst>
          <pc:docMk/>
          <pc:sldMk cId="466186423" sldId="426"/>
        </pc:sldMkLst>
      </pc:sldChg>
    </pc:docChg>
  </pc:docChgLst>
  <pc:docChgLst>
    <pc:chgData name="Paul Young" userId="S::uqpyoun2@uq.edu.au::cc630aad-431d-4c2f-96e3-820d99cf8b21" providerId="AD" clId="Web-{19D21F0C-015C-B280-2845-E87B8B76E016}"/>
    <pc:docChg chg="modSld">
      <pc:chgData name="Paul Young" userId="S::uqpyoun2@uq.edu.au::cc630aad-431d-4c2f-96e3-820d99cf8b21" providerId="AD" clId="Web-{19D21F0C-015C-B280-2845-E87B8B76E016}" dt="2023-06-21T04:53:38.655" v="2"/>
      <pc:docMkLst>
        <pc:docMk/>
      </pc:docMkLst>
      <pc:sldChg chg="modSp">
        <pc:chgData name="Paul Young" userId="S::uqpyoun2@uq.edu.au::cc630aad-431d-4c2f-96e3-820d99cf8b21" providerId="AD" clId="Web-{19D21F0C-015C-B280-2845-E87B8B76E016}" dt="2023-06-21T04:53:30.889" v="1" actId="20577"/>
        <pc:sldMkLst>
          <pc:docMk/>
          <pc:sldMk cId="1397878629" sldId="384"/>
        </pc:sldMkLst>
        <pc:spChg chg="mod">
          <ac:chgData name="Paul Young" userId="S::uqpyoun2@uq.edu.au::cc630aad-431d-4c2f-96e3-820d99cf8b21" providerId="AD" clId="Web-{19D21F0C-015C-B280-2845-E87B8B76E016}" dt="2023-06-21T04:53:30.889" v="1" actId="20577"/>
          <ac:spMkLst>
            <pc:docMk/>
            <pc:sldMk cId="1397878629" sldId="384"/>
            <ac:spMk id="8" creationId="{00000000-0000-0000-0000-000000000000}"/>
          </ac:spMkLst>
        </pc:spChg>
      </pc:sldChg>
      <pc:sldChg chg="modSp">
        <pc:chgData name="Paul Young" userId="S::uqpyoun2@uq.edu.au::cc630aad-431d-4c2f-96e3-820d99cf8b21" providerId="AD" clId="Web-{19D21F0C-015C-B280-2845-E87B8B76E016}" dt="2023-06-21T04:53:38.655" v="2"/>
        <pc:sldMkLst>
          <pc:docMk/>
          <pc:sldMk cId="1250926823" sldId="428"/>
        </pc:sldMkLst>
        <pc:picChg chg="ord">
          <ac:chgData name="Paul Young" userId="S::uqpyoun2@uq.edu.au::cc630aad-431d-4c2f-96e3-820d99cf8b21" providerId="AD" clId="Web-{19D21F0C-015C-B280-2845-E87B8B76E016}" dt="2023-06-21T04:53:38.655" v="2"/>
          <ac:picMkLst>
            <pc:docMk/>
            <pc:sldMk cId="1250926823" sldId="428"/>
            <ac:picMk id="9" creationId="{DA9B31CD-A3AD-4FA9-899D-83308D6C21A0}"/>
          </ac:picMkLst>
        </pc:picChg>
      </pc:sldChg>
    </pc:docChg>
  </pc:docChgLst>
  <pc:docChgLst>
    <pc:chgData name="Cody O'Connor" userId="S::uqcocon3@uq.edu.au::c3501800-7f44-46a0-abb9-b44a6c7f2814" providerId="AD" clId="Web-{7E3DDC7A-03C5-473E-B528-7527990E9A11}"/>
    <pc:docChg chg="modSld">
      <pc:chgData name="Cody O'Connor" userId="S::uqcocon3@uq.edu.au::c3501800-7f44-46a0-abb9-b44a6c7f2814" providerId="AD" clId="Web-{7E3DDC7A-03C5-473E-B528-7527990E9A11}" dt="2023-04-21T01:44:00.215" v="8" actId="20577"/>
      <pc:docMkLst>
        <pc:docMk/>
      </pc:docMkLst>
      <pc:sldChg chg="modSp">
        <pc:chgData name="Cody O'Connor" userId="S::uqcocon3@uq.edu.au::c3501800-7f44-46a0-abb9-b44a6c7f2814" providerId="AD" clId="Web-{7E3DDC7A-03C5-473E-B528-7527990E9A11}" dt="2023-04-21T01:44:00.215" v="8" actId="20577"/>
        <pc:sldMkLst>
          <pc:docMk/>
          <pc:sldMk cId="466186423" sldId="426"/>
        </pc:sldMkLst>
        <pc:spChg chg="mod">
          <ac:chgData name="Cody O'Connor" userId="S::uqcocon3@uq.edu.au::c3501800-7f44-46a0-abb9-b44a6c7f2814" providerId="AD" clId="Web-{7E3DDC7A-03C5-473E-B528-7527990E9A11}" dt="2023-04-21T01:44:00.215" v="8" actId="20577"/>
          <ac:spMkLst>
            <pc:docMk/>
            <pc:sldMk cId="466186423" sldId="426"/>
            <ac:spMk id="18" creationId="{A247D3A2-81C5-4C9E-A828-CE762702D79C}"/>
          </ac:spMkLst>
        </pc:spChg>
      </pc:sldChg>
    </pc:docChg>
  </pc:docChgLst>
  <pc:docChgLst>
    <pc:chgData name="Paul Young" userId="cc630aad-431d-4c2f-96e3-820d99cf8b21" providerId="ADAL" clId="{AEEC6D44-9EF8-5C43-A2BA-7E5C1AD8ABC4}"/>
    <pc:docChg chg="undo redo custSel modSld">
      <pc:chgData name="Paul Young" userId="cc630aad-431d-4c2f-96e3-820d99cf8b21" providerId="ADAL" clId="{AEEC6D44-9EF8-5C43-A2BA-7E5C1AD8ABC4}" dt="2023-05-08T00:06:30.583" v="123" actId="14826"/>
      <pc:docMkLst>
        <pc:docMk/>
      </pc:docMkLst>
      <pc:sldChg chg="addSp delSp modSp mod">
        <pc:chgData name="Paul Young" userId="cc630aad-431d-4c2f-96e3-820d99cf8b21" providerId="ADAL" clId="{AEEC6D44-9EF8-5C43-A2BA-7E5C1AD8ABC4}" dt="2023-05-08T00:06:30.583" v="123" actId="14826"/>
        <pc:sldMkLst>
          <pc:docMk/>
          <pc:sldMk cId="1397878629" sldId="384"/>
        </pc:sldMkLst>
        <pc:spChg chg="mod">
          <ac:chgData name="Paul Young" userId="cc630aad-431d-4c2f-96e3-820d99cf8b21" providerId="ADAL" clId="{AEEC6D44-9EF8-5C43-A2BA-7E5C1AD8ABC4}" dt="2023-05-07T23:53:03.709" v="64" actId="14100"/>
          <ac:spMkLst>
            <pc:docMk/>
            <pc:sldMk cId="1397878629" sldId="384"/>
            <ac:spMk id="6" creationId="{BA29AEA0-A8D9-483B-B407-E0FC7BA9A82C}"/>
          </ac:spMkLst>
        </pc:spChg>
        <pc:spChg chg="mod">
          <ac:chgData name="Paul Young" userId="cc630aad-431d-4c2f-96e3-820d99cf8b21" providerId="ADAL" clId="{AEEC6D44-9EF8-5C43-A2BA-7E5C1AD8ABC4}" dt="2023-05-07T23:34:22.313" v="53" actId="1076"/>
          <ac:spMkLst>
            <pc:docMk/>
            <pc:sldMk cId="1397878629" sldId="384"/>
            <ac:spMk id="7" creationId="{00000000-0000-0000-0000-000000000000}"/>
          </ac:spMkLst>
        </pc:spChg>
        <pc:spChg chg="mod">
          <ac:chgData name="Paul Young" userId="cc630aad-431d-4c2f-96e3-820d99cf8b21" providerId="ADAL" clId="{AEEC6D44-9EF8-5C43-A2BA-7E5C1AD8ABC4}" dt="2023-05-07T23:34:31.631" v="58" actId="1076"/>
          <ac:spMkLst>
            <pc:docMk/>
            <pc:sldMk cId="1397878629" sldId="384"/>
            <ac:spMk id="8" creationId="{00000000-0000-0000-0000-000000000000}"/>
          </ac:spMkLst>
        </pc:spChg>
        <pc:picChg chg="add del mod">
          <ac:chgData name="Paul Young" userId="cc630aad-431d-4c2f-96e3-820d99cf8b21" providerId="ADAL" clId="{AEEC6D44-9EF8-5C43-A2BA-7E5C1AD8ABC4}" dt="2023-05-07T23:32:45.979" v="49" actId="478"/>
          <ac:picMkLst>
            <pc:docMk/>
            <pc:sldMk cId="1397878629" sldId="384"/>
            <ac:picMk id="3" creationId="{EF711CE2-C44C-A04E-8F08-74A046132886}"/>
          </ac:picMkLst>
        </pc:picChg>
        <pc:picChg chg="mod">
          <ac:chgData name="Paul Young" userId="cc630aad-431d-4c2f-96e3-820d99cf8b21" providerId="ADAL" clId="{AEEC6D44-9EF8-5C43-A2BA-7E5C1AD8ABC4}" dt="2023-05-08T00:06:30.583" v="123" actId="14826"/>
          <ac:picMkLst>
            <pc:docMk/>
            <pc:sldMk cId="1397878629" sldId="384"/>
            <ac:picMk id="5" creationId="{00000000-0000-0000-0000-000000000000}"/>
          </ac:picMkLst>
        </pc:picChg>
        <pc:picChg chg="add del mod">
          <ac:chgData name="Paul Young" userId="cc630aad-431d-4c2f-96e3-820d99cf8b21" providerId="ADAL" clId="{AEEC6D44-9EF8-5C43-A2BA-7E5C1AD8ABC4}" dt="2023-05-07T23:32:52.229" v="51"/>
          <ac:picMkLst>
            <pc:docMk/>
            <pc:sldMk cId="1397878629" sldId="384"/>
            <ac:picMk id="9" creationId="{9B60C256-27F6-AC31-C5DB-74E2E4FA7E4B}"/>
          </ac:picMkLst>
        </pc:picChg>
      </pc:sldChg>
      <pc:sldChg chg="modSp mod">
        <pc:chgData name="Paul Young" userId="cc630aad-431d-4c2f-96e3-820d99cf8b21" providerId="ADAL" clId="{AEEC6D44-9EF8-5C43-A2BA-7E5C1AD8ABC4}" dt="2023-05-08T00:03:12.195" v="108" actId="1076"/>
        <pc:sldMkLst>
          <pc:docMk/>
          <pc:sldMk cId="4023843292" sldId="397"/>
        </pc:sldMkLst>
        <pc:picChg chg="mod">
          <ac:chgData name="Paul Young" userId="cc630aad-431d-4c2f-96e3-820d99cf8b21" providerId="ADAL" clId="{AEEC6D44-9EF8-5C43-A2BA-7E5C1AD8ABC4}" dt="2023-05-08T00:03:12.195" v="108" actId="1076"/>
          <ac:picMkLst>
            <pc:docMk/>
            <pc:sldMk cId="4023843292" sldId="397"/>
            <ac:picMk id="10" creationId="{992A1BC9-38FC-4F29-5B93-CAB658373FFC}"/>
          </ac:picMkLst>
        </pc:picChg>
      </pc:sldChg>
      <pc:sldChg chg="addSp delSp modSp mod">
        <pc:chgData name="Paul Young" userId="cc630aad-431d-4c2f-96e3-820d99cf8b21" providerId="ADAL" clId="{AEEC6D44-9EF8-5C43-A2BA-7E5C1AD8ABC4}" dt="2023-05-08T00:04:39.973" v="114" actId="1035"/>
        <pc:sldMkLst>
          <pc:docMk/>
          <pc:sldMk cId="2816761260" sldId="420"/>
        </pc:sldMkLst>
        <pc:spChg chg="del">
          <ac:chgData name="Paul Young" userId="cc630aad-431d-4c2f-96e3-820d99cf8b21" providerId="ADAL" clId="{AEEC6D44-9EF8-5C43-A2BA-7E5C1AD8ABC4}" dt="2023-05-08T00:02:54.053" v="102" actId="21"/>
          <ac:spMkLst>
            <pc:docMk/>
            <pc:sldMk cId="2816761260" sldId="420"/>
            <ac:spMk id="5" creationId="{460D06F6-E7F1-4C32-8C1A-EBC87D5C1AA6}"/>
          </ac:spMkLst>
        </pc:spChg>
        <pc:spChg chg="add del mod">
          <ac:chgData name="Paul Young" userId="cc630aad-431d-4c2f-96e3-820d99cf8b21" providerId="ADAL" clId="{AEEC6D44-9EF8-5C43-A2BA-7E5C1AD8ABC4}" dt="2023-05-08T00:02:56.761" v="104"/>
          <ac:spMkLst>
            <pc:docMk/>
            <pc:sldMk cId="2816761260" sldId="420"/>
            <ac:spMk id="7" creationId="{18876265-7260-F79A-C577-B77D8E9A3BF5}"/>
          </ac:spMkLst>
        </pc:spChg>
        <pc:spChg chg="add mod">
          <ac:chgData name="Paul Young" userId="cc630aad-431d-4c2f-96e3-820d99cf8b21" providerId="ADAL" clId="{AEEC6D44-9EF8-5C43-A2BA-7E5C1AD8ABC4}" dt="2023-05-08T00:04:39.973" v="114" actId="1035"/>
          <ac:spMkLst>
            <pc:docMk/>
            <pc:sldMk cId="2816761260" sldId="420"/>
            <ac:spMk id="8" creationId="{D41D13C0-6B90-9251-930B-683C3726C304}"/>
          </ac:spMkLst>
        </pc:spChg>
      </pc:sldChg>
      <pc:sldChg chg="modSp mod">
        <pc:chgData name="Paul Young" userId="cc630aad-431d-4c2f-96e3-820d99cf8b21" providerId="ADAL" clId="{AEEC6D44-9EF8-5C43-A2BA-7E5C1AD8ABC4}" dt="2023-05-08T00:04:58.429" v="120" actId="1035"/>
        <pc:sldMkLst>
          <pc:docMk/>
          <pc:sldMk cId="1152852250" sldId="421"/>
        </pc:sldMkLst>
        <pc:spChg chg="mod">
          <ac:chgData name="Paul Young" userId="cc630aad-431d-4c2f-96e3-820d99cf8b21" providerId="ADAL" clId="{AEEC6D44-9EF8-5C43-A2BA-7E5C1AD8ABC4}" dt="2023-05-08T00:04:58.429" v="120" actId="1035"/>
          <ac:spMkLst>
            <pc:docMk/>
            <pc:sldMk cId="1152852250" sldId="421"/>
            <ac:spMk id="4" creationId="{5AB7BDE8-331C-471C-B03A-6F5C49CE687C}"/>
          </ac:spMkLst>
        </pc:spChg>
        <pc:spChg chg="mod">
          <ac:chgData name="Paul Young" userId="cc630aad-431d-4c2f-96e3-820d99cf8b21" providerId="ADAL" clId="{AEEC6D44-9EF8-5C43-A2BA-7E5C1AD8ABC4}" dt="2023-05-08T00:00:30.488" v="73" actId="1076"/>
          <ac:spMkLst>
            <pc:docMk/>
            <pc:sldMk cId="1152852250" sldId="421"/>
            <ac:spMk id="10" creationId="{8359EDDB-31DA-4324-B74F-F72099202DB3}"/>
          </ac:spMkLst>
        </pc:spChg>
      </pc:sldChg>
      <pc:sldChg chg="addSp delSp modSp mod">
        <pc:chgData name="Paul Young" userId="cc630aad-431d-4c2f-96e3-820d99cf8b21" providerId="ADAL" clId="{AEEC6D44-9EF8-5C43-A2BA-7E5C1AD8ABC4}" dt="2023-05-08T00:04:27.862" v="112" actId="1076"/>
        <pc:sldMkLst>
          <pc:docMk/>
          <pc:sldMk cId="1846538702" sldId="422"/>
        </pc:sldMkLst>
        <pc:spChg chg="add del mod">
          <ac:chgData name="Paul Young" userId="cc630aad-431d-4c2f-96e3-820d99cf8b21" providerId="ADAL" clId="{AEEC6D44-9EF8-5C43-A2BA-7E5C1AD8ABC4}" dt="2023-05-08T00:01:43.669" v="89"/>
          <ac:spMkLst>
            <pc:docMk/>
            <pc:sldMk cId="1846538702" sldId="422"/>
            <ac:spMk id="2" creationId="{D23BE41C-ED7D-C129-0028-DC731E53597C}"/>
          </ac:spMkLst>
        </pc:spChg>
        <pc:spChg chg="mod">
          <ac:chgData name="Paul Young" userId="cc630aad-431d-4c2f-96e3-820d99cf8b21" providerId="ADAL" clId="{AEEC6D44-9EF8-5C43-A2BA-7E5C1AD8ABC4}" dt="2023-05-08T00:04:27.862" v="112" actId="1076"/>
          <ac:spMkLst>
            <pc:docMk/>
            <pc:sldMk cId="1846538702" sldId="422"/>
            <ac:spMk id="4" creationId="{4F2CC3C6-9F3B-4B26-8640-60B71D579AA2}"/>
          </ac:spMkLst>
        </pc:spChg>
        <pc:spChg chg="mod">
          <ac:chgData name="Paul Young" userId="cc630aad-431d-4c2f-96e3-820d99cf8b21" providerId="ADAL" clId="{AEEC6D44-9EF8-5C43-A2BA-7E5C1AD8ABC4}" dt="2023-05-08T00:01:47.173" v="91" actId="20577"/>
          <ac:spMkLst>
            <pc:docMk/>
            <pc:sldMk cId="1846538702" sldId="422"/>
            <ac:spMk id="5" creationId="{F4FC60C5-7BC7-4035-A250-2A5B0894B9CD}"/>
          </ac:spMkLst>
        </pc:spChg>
        <pc:spChg chg="add del mod">
          <ac:chgData name="Paul Young" userId="cc630aad-431d-4c2f-96e3-820d99cf8b21" providerId="ADAL" clId="{AEEC6D44-9EF8-5C43-A2BA-7E5C1AD8ABC4}" dt="2023-05-08T00:02:44.589" v="101"/>
          <ac:spMkLst>
            <pc:docMk/>
            <pc:sldMk cId="1846538702" sldId="422"/>
            <ac:spMk id="8" creationId="{AC91BA4E-2EF4-8543-7666-DE4B8F2E844A}"/>
          </ac:spMkLst>
        </pc:spChg>
        <pc:picChg chg="mod">
          <ac:chgData name="Paul Young" userId="cc630aad-431d-4c2f-96e3-820d99cf8b21" providerId="ADAL" clId="{AEEC6D44-9EF8-5C43-A2BA-7E5C1AD8ABC4}" dt="2023-05-08T00:02:13.164" v="93" actId="1076"/>
          <ac:picMkLst>
            <pc:docMk/>
            <pc:sldMk cId="1846538702" sldId="422"/>
            <ac:picMk id="9" creationId="{DA9B31CD-A3AD-4FA9-899D-83308D6C21A0}"/>
          </ac:picMkLst>
        </pc:picChg>
      </pc:sldChg>
    </pc:docChg>
  </pc:docChgLst>
  <pc:docChgLst>
    <pc:chgData name="Paul Young" userId="S::uqpyoun2@uq.edu.au::cc630aad-431d-4c2f-96e3-820d99cf8b21" providerId="AD" clId="Web-{46768513-65C1-BE36-689B-62628F4ED970}"/>
    <pc:docChg chg="addSld delSld modSld modSection">
      <pc:chgData name="Paul Young" userId="S::uqpyoun2@uq.edu.au::cc630aad-431d-4c2f-96e3-820d99cf8b21" providerId="AD" clId="Web-{46768513-65C1-BE36-689B-62628F4ED970}" dt="2023-05-15T03:35:08.095" v="48"/>
      <pc:docMkLst>
        <pc:docMk/>
      </pc:docMkLst>
      <pc:sldChg chg="modSp">
        <pc:chgData name="Paul Young" userId="S::uqpyoun2@uq.edu.au::cc630aad-431d-4c2f-96e3-820d99cf8b21" providerId="AD" clId="Web-{46768513-65C1-BE36-689B-62628F4ED970}" dt="2023-05-15T03:34:46.782" v="46" actId="1076"/>
        <pc:sldMkLst>
          <pc:docMk/>
          <pc:sldMk cId="1397878629" sldId="384"/>
        </pc:sldMkLst>
        <pc:spChg chg="mod">
          <ac:chgData name="Paul Young" userId="S::uqpyoun2@uq.edu.au::cc630aad-431d-4c2f-96e3-820d99cf8b21" providerId="AD" clId="Web-{46768513-65C1-BE36-689B-62628F4ED970}" dt="2023-05-15T03:34:46.782" v="46" actId="1076"/>
          <ac:spMkLst>
            <pc:docMk/>
            <pc:sldMk cId="1397878629" sldId="384"/>
            <ac:spMk id="6" creationId="{BA29AEA0-A8D9-483B-B407-E0FC7BA9A82C}"/>
          </ac:spMkLst>
        </pc:spChg>
        <pc:picChg chg="mod">
          <ac:chgData name="Paul Young" userId="S::uqpyoun2@uq.edu.au::cc630aad-431d-4c2f-96e3-820d99cf8b21" providerId="AD" clId="Web-{46768513-65C1-BE36-689B-62628F4ED970}" dt="2023-05-15T03:16:30.753" v="0"/>
          <ac:picMkLst>
            <pc:docMk/>
            <pc:sldMk cId="1397878629" sldId="384"/>
            <ac:picMk id="5" creationId="{00000000-0000-0000-0000-000000000000}"/>
          </ac:picMkLst>
        </pc:picChg>
      </pc:sldChg>
      <pc:sldChg chg="addSp delSp modSp mod modClrScheme chgLayout">
        <pc:chgData name="Paul Young" userId="S::uqpyoun2@uq.edu.au::cc630aad-431d-4c2f-96e3-820d99cf8b21" providerId="AD" clId="Web-{46768513-65C1-BE36-689B-62628F4ED970}" dt="2023-05-15T03:33:38.483" v="45"/>
        <pc:sldMkLst>
          <pc:docMk/>
          <pc:sldMk cId="1152852250" sldId="421"/>
        </pc:sldMkLst>
        <pc:spChg chg="add del mod">
          <ac:chgData name="Paul Young" userId="S::uqpyoun2@uq.edu.au::cc630aad-431d-4c2f-96e3-820d99cf8b21" providerId="AD" clId="Web-{46768513-65C1-BE36-689B-62628F4ED970}" dt="2023-05-15T03:27:22.364" v="21"/>
          <ac:spMkLst>
            <pc:docMk/>
            <pc:sldMk cId="1152852250" sldId="421"/>
            <ac:spMk id="2" creationId="{B3F7CEF1-F3E7-C7F6-7F63-DF05F5DE7CF1}"/>
          </ac:spMkLst>
        </pc:spChg>
        <pc:spChg chg="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3" creationId="{53C0B491-EE61-45B4-A6DD-B15ABC5BBFD4}"/>
          </ac:spMkLst>
        </pc:spChg>
        <pc:spChg chg="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4" creationId="{5AB7BDE8-331C-471C-B03A-6F5C49CE687C}"/>
          </ac:spMkLst>
        </pc:spChg>
        <pc:spChg chg="add del mod">
          <ac:chgData name="Paul Young" userId="S::uqpyoun2@uq.edu.au::cc630aad-431d-4c2f-96e3-820d99cf8b21" providerId="AD" clId="Web-{46768513-65C1-BE36-689B-62628F4ED970}" dt="2023-05-15T03:27:30.677" v="25"/>
          <ac:spMkLst>
            <pc:docMk/>
            <pc:sldMk cId="1152852250" sldId="421"/>
            <ac:spMk id="5" creationId="{0D13C50E-8236-05C8-BE4A-B9E32BF096BF}"/>
          </ac:spMkLst>
        </pc:spChg>
        <pc:spChg chg="add del mod">
          <ac:chgData name="Paul Young" userId="S::uqpyoun2@uq.edu.au::cc630aad-431d-4c2f-96e3-820d99cf8b21" providerId="AD" clId="Web-{46768513-65C1-BE36-689B-62628F4ED970}" dt="2023-05-15T03:27:36.645" v="29"/>
          <ac:spMkLst>
            <pc:docMk/>
            <pc:sldMk cId="1152852250" sldId="421"/>
            <ac:spMk id="6" creationId="{DA4A2E8A-D17F-919E-27BC-053A29A41DE8}"/>
          </ac:spMkLst>
        </pc:spChg>
        <pc:spChg chg="add del mod">
          <ac:chgData name="Paul Young" userId="S::uqpyoun2@uq.edu.au::cc630aad-431d-4c2f-96e3-820d99cf8b21" providerId="AD" clId="Web-{46768513-65C1-BE36-689B-62628F4ED970}" dt="2023-05-15T03:28:17.568" v="39"/>
          <ac:spMkLst>
            <pc:docMk/>
            <pc:sldMk cId="1152852250" sldId="421"/>
            <ac:spMk id="7" creationId="{6166FDF6-9FEB-31BB-0B85-C7A8CF8980FD}"/>
          </ac:spMkLst>
        </pc:spChg>
        <pc:spChg chg="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8" creationId="{C706E730-3C5D-47CD-9BBE-5AB698F6D0EF}"/>
          </ac:spMkLst>
        </pc:spChg>
        <pc:spChg chg="add 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9" creationId="{A9B807E5-AAF6-B95A-0350-BA56313ACE60}"/>
          </ac:spMkLst>
        </pc:spChg>
        <pc:spChg chg="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10" creationId="{8359EDDB-31DA-4324-B74F-F72099202DB3}"/>
          </ac:spMkLst>
        </pc:spChg>
        <pc:spChg chg="add del mod ord">
          <ac:chgData name="Paul Young" userId="S::uqpyoun2@uq.edu.au::cc630aad-431d-4c2f-96e3-820d99cf8b21" providerId="AD" clId="Web-{46768513-65C1-BE36-689B-62628F4ED970}" dt="2023-05-15T03:33:38.483" v="45"/>
          <ac:spMkLst>
            <pc:docMk/>
            <pc:sldMk cId="1152852250" sldId="421"/>
            <ac:spMk id="11" creationId="{0A1E9EB4-3E25-A6B9-4544-C2E772207162}"/>
          </ac:spMkLst>
        </pc:spChg>
        <pc:spChg chg="add del mod">
          <ac:chgData name="Paul Young" userId="S::uqpyoun2@uq.edu.au::cc630aad-431d-4c2f-96e3-820d99cf8b21" providerId="AD" clId="Web-{46768513-65C1-BE36-689B-62628F4ED970}" dt="2023-05-15T03:24:56.344" v="9"/>
          <ac:spMkLst>
            <pc:docMk/>
            <pc:sldMk cId="1152852250" sldId="421"/>
            <ac:spMk id="19" creationId="{36625FE1-924C-CFB3-66AF-179CAB131D37}"/>
          </ac:spMkLst>
        </pc:spChg>
        <pc:spChg chg="add del">
          <ac:chgData name="Paul Young" userId="S::uqpyoun2@uq.edu.au::cc630aad-431d-4c2f-96e3-820d99cf8b21" providerId="AD" clId="Web-{46768513-65C1-BE36-689B-62628F4ED970}" dt="2023-05-15T03:25:15.282" v="11"/>
          <ac:spMkLst>
            <pc:docMk/>
            <pc:sldMk cId="1152852250" sldId="421"/>
            <ac:spMk id="21" creationId="{9E485B7D-2E44-3B67-4A2F-FEE33F5F7034}"/>
          </ac:spMkLst>
        </pc:spChg>
        <pc:picChg chg="mod ord">
          <ac:chgData name="Paul Young" userId="S::uqpyoun2@uq.edu.au::cc630aad-431d-4c2f-96e3-820d99cf8b21" providerId="AD" clId="Web-{46768513-65C1-BE36-689B-62628F4ED970}" dt="2023-05-15T03:33:38.483" v="45"/>
          <ac:picMkLst>
            <pc:docMk/>
            <pc:sldMk cId="1152852250" sldId="421"/>
            <ac:picMk id="14" creationId="{6C3A3998-957D-44A5-9E1E-F81CE5C4D863}"/>
          </ac:picMkLst>
        </pc:picChg>
      </pc:sldChg>
      <pc:sldChg chg="modSp">
        <pc:chgData name="Paul Young" userId="S::uqpyoun2@uq.edu.au::cc630aad-431d-4c2f-96e3-820d99cf8b21" providerId="AD" clId="Web-{46768513-65C1-BE36-689B-62628F4ED970}" dt="2023-05-15T03:23:50.280" v="7" actId="1076"/>
        <pc:sldMkLst>
          <pc:docMk/>
          <pc:sldMk cId="1846538702" sldId="422"/>
        </pc:sldMkLst>
        <pc:spChg chg="mod">
          <ac:chgData name="Paul Young" userId="S::uqpyoun2@uq.edu.au::cc630aad-431d-4c2f-96e3-820d99cf8b21" providerId="AD" clId="Web-{46768513-65C1-BE36-689B-62628F4ED970}" dt="2023-05-15T03:23:50.280" v="7" actId="1076"/>
          <ac:spMkLst>
            <pc:docMk/>
            <pc:sldMk cId="1846538702" sldId="422"/>
            <ac:spMk id="3" creationId="{35B4375C-B967-414A-9CE6-F1DDE81524F4}"/>
          </ac:spMkLst>
        </pc:spChg>
        <pc:picChg chg="mod">
          <ac:chgData name="Paul Young" userId="S::uqpyoun2@uq.edu.au::cc630aad-431d-4c2f-96e3-820d99cf8b21" providerId="AD" clId="Web-{46768513-65C1-BE36-689B-62628F4ED970}" dt="2023-05-15T03:23:42.686" v="6"/>
          <ac:picMkLst>
            <pc:docMk/>
            <pc:sldMk cId="1846538702" sldId="422"/>
            <ac:picMk id="9" creationId="{DA9B31CD-A3AD-4FA9-899D-83308D6C21A0}"/>
          </ac:picMkLst>
        </pc:picChg>
      </pc:sldChg>
      <pc:sldChg chg="new del">
        <pc:chgData name="Paul Young" userId="S::uqpyoun2@uq.edu.au::cc630aad-431d-4c2f-96e3-820d99cf8b21" providerId="AD" clId="Web-{46768513-65C1-BE36-689B-62628F4ED970}" dt="2023-05-15T03:35:08.095" v="48"/>
        <pc:sldMkLst>
          <pc:docMk/>
          <pc:sldMk cId="2819055312" sldId="428"/>
        </pc:sldMkLst>
      </pc:sldChg>
    </pc:docChg>
  </pc:docChgLst>
  <pc:docChgLst>
    <pc:chgData name="Cody O'Connor" userId="c3501800-7f44-46a0-abb9-b44a6c7f2814" providerId="ADAL" clId="{9300F179-6047-4F28-A73E-66FAAF6EC856}"/>
    <pc:docChg chg="modSld">
      <pc:chgData name="Cody O'Connor" userId="c3501800-7f44-46a0-abb9-b44a6c7f2814" providerId="ADAL" clId="{9300F179-6047-4F28-A73E-66FAAF6EC856}" dt="2023-04-21T01:19:27.455" v="1" actId="20577"/>
      <pc:docMkLst>
        <pc:docMk/>
      </pc:docMkLst>
      <pc:sldChg chg="modSp mod">
        <pc:chgData name="Cody O'Connor" userId="c3501800-7f44-46a0-abb9-b44a6c7f2814" providerId="ADAL" clId="{9300F179-6047-4F28-A73E-66FAAF6EC856}" dt="2023-04-21T01:19:27.455" v="1" actId="20577"/>
        <pc:sldMkLst>
          <pc:docMk/>
          <pc:sldMk cId="1397878629" sldId="384"/>
        </pc:sldMkLst>
        <pc:spChg chg="mod">
          <ac:chgData name="Cody O'Connor" userId="c3501800-7f44-46a0-abb9-b44a6c7f2814" providerId="ADAL" clId="{9300F179-6047-4F28-A73E-66FAAF6EC856}" dt="2023-04-21T01:19:27.455" v="1" actId="20577"/>
          <ac:spMkLst>
            <pc:docMk/>
            <pc:sldMk cId="1397878629" sldId="384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27/9/2025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27/9/2025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98B41-F25E-4603-88C9-963864ED6E83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10801350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5341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 bwMode="auto">
          <a:xfrm>
            <a:off x="-15679" y="246"/>
            <a:ext cx="12207679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 extrusionOk="0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2402502"/>
            <a:ext cx="3376673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000" b="0" spc="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Name surname</a:t>
            </a:r>
            <a:endParaRPr/>
          </a:p>
        </p:txBody>
      </p:sp>
      <p:sp>
        <p:nvSpPr>
          <p:cNvPr id="24" name="Freeform: Shape 23"/>
          <p:cNvSpPr/>
          <p:nvPr userDrawn="1"/>
        </p:nvSpPr>
        <p:spPr bwMode="auto"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 extrusionOk="0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11624" y="1557337"/>
            <a:ext cx="3384376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>
              <a:defRPr/>
            </a:pPr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2743374"/>
            <a:ext cx="3376673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Title</a:t>
            </a:r>
            <a:endParaRPr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044106"/>
            <a:ext cx="3384376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Name.surname@uq.edu.au</a:t>
            </a:r>
            <a:endParaRPr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3260005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+61 7 3365 2788</a:t>
            </a:r>
            <a:endParaRPr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711606" y="3861593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 extrusionOk="0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711606" y="4221494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 extrusionOk="0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711606" y="4581403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 extrusionOk="0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711606" y="4941312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 extrusionOk="0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711606" y="530120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 extrusionOk="0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 bwMode="auto">
          <a:xfrm>
            <a:off x="3071664" y="3861593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71664" y="4221498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3071664" y="4581402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71664" y="4941305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 bwMode="auto">
          <a:xfrm>
            <a:off x="3071664" y="5301208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40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" y="0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068637"/>
            <a:ext cx="3384550" cy="3240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" y="0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61646"/>
            <a:ext cx="3384550" cy="1075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3068637"/>
            <a:ext cx="3384550" cy="32400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1557338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1557338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0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9457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0" y="1561647"/>
            <a:ext cx="7096126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49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199457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199457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199457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4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95324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95324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95324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780928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88088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780928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636838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6" y="4579938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3068638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E08A71-E715-4EA0-A4A7-4E1BE65DCDF4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3068638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636838"/>
            <a:ext cx="10801349" cy="331248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3384549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4500000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57338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7096124" cy="3240087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3384549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4536578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7096124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57338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58415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3068638"/>
            <a:ext cx="3384000" cy="3240087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3384550" cy="469056"/>
          </a:xfrm>
        </p:spPr>
        <p:txBody>
          <a:bodyPr/>
          <a:lstStyle/>
          <a:p>
            <a:r>
              <a:rPr lang="en-US"/>
              <a:t>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3BFDD502-55B1-4F89-AAFD-9DDC1140D5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789787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789787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789040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49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0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6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7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49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0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7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3999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6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8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3999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6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2539056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2539056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2539056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2539056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9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8"/>
            <a:ext cx="5400673" cy="47513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3" y="1557339"/>
            <a:ext cx="5400672" cy="4751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8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264414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644145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263683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945847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4800" y="4189847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8618" y="2636836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636838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3028485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940725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662241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630458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662241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86500" y="2630458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D5D6F3A-F693-467C-8FA0-0B09E09F2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19784" y="25"/>
            <a:ext cx="3753813" cy="6308700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4059852" y="1466206"/>
            <a:ext cx="3491358" cy="539179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7BA50-67B0-4D9F-A3DE-D513EC57A2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2126" y="1561647"/>
            <a:ext cx="338455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D12D827-40B3-4D10-8B97-1639A446FB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12125" y="2130706"/>
            <a:ext cx="33845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12125" y="3068638"/>
            <a:ext cx="3384550" cy="3240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65948" y="209683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765948" y="3573216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765948" y="5049593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1815" y="209683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261815" y="357321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261815" y="504959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621084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636837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636837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32EB8CB5-8B27-4843-9503-921579435E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3099" y="908720"/>
            <a:ext cx="2992864" cy="1560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545932"/>
            <a:ext cx="2301456" cy="374758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E71EFBA4-F037-4B83-9653-DD0D61CD3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8903" y="4859871"/>
            <a:ext cx="2301456" cy="143364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1">
            <a:extLst>
              <a:ext uri="{FF2B5EF4-FFF2-40B4-BE49-F238E27FC236}">
                <a16:creationId xmlns:a16="http://schemas.microsoft.com/office/drawing/2014/main" id="{BA7AF2D3-2F39-493A-94FE-D07442338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1843" y="4859872"/>
            <a:ext cx="2985552" cy="1433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126" y="908720"/>
            <a:ext cx="2964660" cy="387458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1">
            <a:extLst>
              <a:ext uri="{FF2B5EF4-FFF2-40B4-BE49-F238E27FC236}">
                <a16:creationId xmlns:a16="http://schemas.microsoft.com/office/drawing/2014/main" id="{14475CFD-0688-4309-8EBB-A4C2DFB4BD1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31234" y="908720"/>
            <a:ext cx="2289162" cy="1560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2545932"/>
            <a:ext cx="2992864" cy="4312068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19"/>
            <a:ext cx="2301456" cy="38745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268352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063" y="544951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F6EA0E-4488-4F97-9DA8-9CC541A5613E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30CF198-A8B1-4136-90AF-7270E5D7F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#R2TWeek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>
          <a:gsLst>
            <a:gs pos="38000">
              <a:schemeClr val="accent1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557338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53803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53803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4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448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7448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8719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66263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7294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7294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7294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72474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4598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04598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25869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5324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7448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7448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8719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66263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7294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7294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7294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72474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4598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04598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5869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5324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7448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7448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66263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7294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7294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72474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04598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04598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Image One Third Al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4193530"/>
            <a:ext cx="7089891" cy="21047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lang="en-US" sz="2800" dirty="0">
                <a:solidFill>
                  <a:schemeClr val="accent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Detail</a:t>
            </a:r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DE91-0A0E-4F2C-AE95-29A5EC069F9B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2959944"/>
            <a:ext cx="7096124" cy="46905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695325" y="692696"/>
            <a:ext cx="2376264" cy="958329"/>
          </a:xfrm>
          <a:custGeom>
            <a:avLst/>
            <a:gdLst>
              <a:gd name="T0" fmla="*/ 624 w 817"/>
              <a:gd name="T1" fmla="*/ 307 h 327"/>
              <a:gd name="T2" fmla="*/ 589 w 817"/>
              <a:gd name="T3" fmla="*/ 290 h 327"/>
              <a:gd name="T4" fmla="*/ 465 w 817"/>
              <a:gd name="T5" fmla="*/ 326 h 327"/>
              <a:gd name="T6" fmla="*/ 435 w 817"/>
              <a:gd name="T7" fmla="*/ 294 h 327"/>
              <a:gd name="T8" fmla="*/ 310 w 817"/>
              <a:gd name="T9" fmla="*/ 290 h 327"/>
              <a:gd name="T10" fmla="*/ 287 w 817"/>
              <a:gd name="T11" fmla="*/ 290 h 327"/>
              <a:gd name="T12" fmla="*/ 186 w 817"/>
              <a:gd name="T13" fmla="*/ 309 h 327"/>
              <a:gd name="T14" fmla="*/ 166 w 817"/>
              <a:gd name="T15" fmla="*/ 320 h 327"/>
              <a:gd name="T16" fmla="*/ 717 w 817"/>
              <a:gd name="T17" fmla="*/ 98 h 327"/>
              <a:gd name="T18" fmla="*/ 763 w 817"/>
              <a:gd name="T19" fmla="*/ 100 h 327"/>
              <a:gd name="T20" fmla="*/ 580 w 817"/>
              <a:gd name="T21" fmla="*/ 210 h 327"/>
              <a:gd name="T22" fmla="*/ 543 w 817"/>
              <a:gd name="T23" fmla="*/ 185 h 327"/>
              <a:gd name="T24" fmla="*/ 527 w 817"/>
              <a:gd name="T25" fmla="*/ 126 h 327"/>
              <a:gd name="T26" fmla="*/ 496 w 817"/>
              <a:gd name="T27" fmla="*/ 144 h 327"/>
              <a:gd name="T28" fmla="*/ 466 w 817"/>
              <a:gd name="T29" fmla="*/ 102 h 327"/>
              <a:gd name="T30" fmla="*/ 468 w 817"/>
              <a:gd name="T31" fmla="*/ 140 h 327"/>
              <a:gd name="T32" fmla="*/ 458 w 817"/>
              <a:gd name="T33" fmla="*/ 183 h 327"/>
              <a:gd name="T34" fmla="*/ 491 w 817"/>
              <a:gd name="T35" fmla="*/ 210 h 327"/>
              <a:gd name="T36" fmla="*/ 414 w 817"/>
              <a:gd name="T37" fmla="*/ 197 h 327"/>
              <a:gd name="T38" fmla="*/ 417 w 817"/>
              <a:gd name="T39" fmla="*/ 210 h 327"/>
              <a:gd name="T40" fmla="*/ 379 w 817"/>
              <a:gd name="T41" fmla="*/ 184 h 327"/>
              <a:gd name="T42" fmla="*/ 287 w 817"/>
              <a:gd name="T43" fmla="*/ 207 h 327"/>
              <a:gd name="T44" fmla="*/ 286 w 817"/>
              <a:gd name="T45" fmla="*/ 138 h 327"/>
              <a:gd name="T46" fmla="*/ 310 w 817"/>
              <a:gd name="T47" fmla="*/ 102 h 327"/>
              <a:gd name="T48" fmla="*/ 254 w 817"/>
              <a:gd name="T49" fmla="*/ 208 h 327"/>
              <a:gd name="T50" fmla="*/ 43 w 817"/>
              <a:gd name="T51" fmla="*/ 101 h 327"/>
              <a:gd name="T52" fmla="*/ 45 w 817"/>
              <a:gd name="T53" fmla="*/ 105 h 327"/>
              <a:gd name="T54" fmla="*/ 57 w 817"/>
              <a:gd name="T55" fmla="*/ 77 h 327"/>
              <a:gd name="T56" fmla="*/ 138 w 817"/>
              <a:gd name="T57" fmla="*/ 100 h 327"/>
              <a:gd name="T58" fmla="*/ 119 w 817"/>
              <a:gd name="T59" fmla="*/ 119 h 327"/>
              <a:gd name="T60" fmla="*/ 144 w 817"/>
              <a:gd name="T61" fmla="*/ 157 h 327"/>
              <a:gd name="T62" fmla="*/ 267 w 817"/>
              <a:gd name="T63" fmla="*/ 0 h 327"/>
              <a:gd name="T64" fmla="*/ 264 w 817"/>
              <a:gd name="T65" fmla="*/ 115 h 327"/>
              <a:gd name="T66" fmla="*/ 318 w 817"/>
              <a:gd name="T67" fmla="*/ 14 h 327"/>
              <a:gd name="T68" fmla="*/ 275 w 817"/>
              <a:gd name="T69" fmla="*/ 56 h 327"/>
              <a:gd name="T70" fmla="*/ 325 w 817"/>
              <a:gd name="T71" fmla="*/ 207 h 327"/>
              <a:gd name="T72" fmla="*/ 335 w 817"/>
              <a:gd name="T73" fmla="*/ 192 h 327"/>
              <a:gd name="T74" fmla="*/ 354 w 817"/>
              <a:gd name="T75" fmla="*/ 27 h 327"/>
              <a:gd name="T76" fmla="*/ 386 w 817"/>
              <a:gd name="T77" fmla="*/ 115 h 327"/>
              <a:gd name="T78" fmla="*/ 444 w 817"/>
              <a:gd name="T79" fmla="*/ 3 h 327"/>
              <a:gd name="T80" fmla="*/ 418 w 817"/>
              <a:gd name="T81" fmla="*/ 59 h 327"/>
              <a:gd name="T82" fmla="*/ 403 w 817"/>
              <a:gd name="T83" fmla="*/ 100 h 327"/>
              <a:gd name="T84" fmla="*/ 450 w 817"/>
              <a:gd name="T85" fmla="*/ 14 h 327"/>
              <a:gd name="T86" fmla="*/ 503 w 817"/>
              <a:gd name="T87" fmla="*/ 58 h 327"/>
              <a:gd name="T88" fmla="*/ 569 w 817"/>
              <a:gd name="T89" fmla="*/ 12 h 327"/>
              <a:gd name="T90" fmla="*/ 548 w 817"/>
              <a:gd name="T91" fmla="*/ 58 h 327"/>
              <a:gd name="T92" fmla="*/ 554 w 817"/>
              <a:gd name="T93" fmla="*/ 142 h 327"/>
              <a:gd name="T94" fmla="*/ 601 w 817"/>
              <a:gd name="T95" fmla="*/ 54 h 327"/>
              <a:gd name="T96" fmla="*/ 575 w 817"/>
              <a:gd name="T97" fmla="*/ 12 h 327"/>
              <a:gd name="T98" fmla="*/ 611 w 817"/>
              <a:gd name="T99" fmla="*/ 99 h 327"/>
              <a:gd name="T100" fmla="*/ 604 w 817"/>
              <a:gd name="T101" fmla="*/ 115 h 327"/>
              <a:gd name="T102" fmla="*/ 619 w 817"/>
              <a:gd name="T103" fmla="*/ 14 h 327"/>
              <a:gd name="T104" fmla="*/ 642 w 817"/>
              <a:gd name="T105" fmla="*/ 140 h 327"/>
              <a:gd name="T106" fmla="*/ 668 w 817"/>
              <a:gd name="T107" fmla="*/ 142 h 327"/>
              <a:gd name="T108" fmla="*/ 691 w 817"/>
              <a:gd name="T109" fmla="*/ 98 h 327"/>
              <a:gd name="T110" fmla="*/ 667 w 817"/>
              <a:gd name="T111" fmla="*/ 25 h 327"/>
              <a:gd name="T112" fmla="*/ 721 w 817"/>
              <a:gd name="T113" fmla="*/ 56 h 327"/>
              <a:gd name="T114" fmla="*/ 730 w 817"/>
              <a:gd name="T115" fmla="*/ 12 h 327"/>
              <a:gd name="T116" fmla="*/ 789 w 817"/>
              <a:gd name="T117" fmla="*/ 101 h 327"/>
              <a:gd name="T118" fmla="*/ 789 w 817"/>
              <a:gd name="T119" fmla="*/ 98 h 327"/>
              <a:gd name="T120" fmla="*/ 790 w 817"/>
              <a:gd name="T121" fmla="*/ 5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17" h="327">
                <a:moveTo>
                  <a:pt x="682" y="290"/>
                </a:moveTo>
                <a:cubicBezTo>
                  <a:pt x="656" y="290"/>
                  <a:pt x="656" y="290"/>
                  <a:pt x="656" y="290"/>
                </a:cubicBezTo>
                <a:cubicBezTo>
                  <a:pt x="656" y="326"/>
                  <a:pt x="656" y="326"/>
                  <a:pt x="656" y="326"/>
                </a:cubicBezTo>
                <a:cubicBezTo>
                  <a:pt x="682" y="326"/>
                  <a:pt x="682" y="326"/>
                  <a:pt x="682" y="326"/>
                </a:cubicBezTo>
                <a:cubicBezTo>
                  <a:pt x="682" y="322"/>
                  <a:pt x="682" y="322"/>
                  <a:pt x="682" y="322"/>
                </a:cubicBezTo>
                <a:cubicBezTo>
                  <a:pt x="660" y="322"/>
                  <a:pt x="660" y="322"/>
                  <a:pt x="660" y="322"/>
                </a:cubicBezTo>
                <a:cubicBezTo>
                  <a:pt x="660" y="310"/>
                  <a:pt x="660" y="310"/>
                  <a:pt x="660" y="310"/>
                </a:cubicBezTo>
                <a:cubicBezTo>
                  <a:pt x="679" y="310"/>
                  <a:pt x="679" y="310"/>
                  <a:pt x="679" y="310"/>
                </a:cubicBezTo>
                <a:cubicBezTo>
                  <a:pt x="679" y="306"/>
                  <a:pt x="679" y="306"/>
                  <a:pt x="679" y="306"/>
                </a:cubicBezTo>
                <a:cubicBezTo>
                  <a:pt x="660" y="306"/>
                  <a:pt x="660" y="306"/>
                  <a:pt x="660" y="306"/>
                </a:cubicBezTo>
                <a:cubicBezTo>
                  <a:pt x="660" y="294"/>
                  <a:pt x="660" y="294"/>
                  <a:pt x="660" y="294"/>
                </a:cubicBezTo>
                <a:cubicBezTo>
                  <a:pt x="682" y="294"/>
                  <a:pt x="682" y="294"/>
                  <a:pt x="682" y="294"/>
                </a:cubicBezTo>
                <a:lnTo>
                  <a:pt x="682" y="290"/>
                </a:lnTo>
                <a:close/>
                <a:moveTo>
                  <a:pt x="606" y="308"/>
                </a:moveTo>
                <a:cubicBezTo>
                  <a:pt x="606" y="308"/>
                  <a:pt x="606" y="308"/>
                  <a:pt x="606" y="308"/>
                </a:cubicBezTo>
                <a:cubicBezTo>
                  <a:pt x="606" y="318"/>
                  <a:pt x="613" y="327"/>
                  <a:pt x="624" y="327"/>
                </a:cubicBezTo>
                <a:cubicBezTo>
                  <a:pt x="630" y="327"/>
                  <a:pt x="635" y="324"/>
                  <a:pt x="638" y="321"/>
                </a:cubicBezTo>
                <a:cubicBezTo>
                  <a:pt x="638" y="307"/>
                  <a:pt x="638" y="307"/>
                  <a:pt x="638" y="307"/>
                </a:cubicBezTo>
                <a:cubicBezTo>
                  <a:pt x="624" y="307"/>
                  <a:pt x="624" y="307"/>
                  <a:pt x="624" y="307"/>
                </a:cubicBezTo>
                <a:cubicBezTo>
                  <a:pt x="624" y="311"/>
                  <a:pt x="624" y="311"/>
                  <a:pt x="624" y="311"/>
                </a:cubicBezTo>
                <a:cubicBezTo>
                  <a:pt x="635" y="311"/>
                  <a:pt x="635" y="311"/>
                  <a:pt x="635" y="311"/>
                </a:cubicBezTo>
                <a:cubicBezTo>
                  <a:pt x="635" y="319"/>
                  <a:pt x="635" y="319"/>
                  <a:pt x="635" y="319"/>
                </a:cubicBezTo>
                <a:cubicBezTo>
                  <a:pt x="632" y="321"/>
                  <a:pt x="628" y="323"/>
                  <a:pt x="624" y="323"/>
                </a:cubicBezTo>
                <a:cubicBezTo>
                  <a:pt x="616" y="323"/>
                  <a:pt x="610" y="317"/>
                  <a:pt x="610" y="308"/>
                </a:cubicBezTo>
                <a:cubicBezTo>
                  <a:pt x="610" y="308"/>
                  <a:pt x="610" y="308"/>
                  <a:pt x="610" y="308"/>
                </a:cubicBezTo>
                <a:cubicBezTo>
                  <a:pt x="610" y="300"/>
                  <a:pt x="616" y="294"/>
                  <a:pt x="624" y="294"/>
                </a:cubicBezTo>
                <a:cubicBezTo>
                  <a:pt x="629" y="294"/>
                  <a:pt x="632" y="295"/>
                  <a:pt x="635" y="298"/>
                </a:cubicBezTo>
                <a:cubicBezTo>
                  <a:pt x="637" y="295"/>
                  <a:pt x="637" y="295"/>
                  <a:pt x="637" y="295"/>
                </a:cubicBezTo>
                <a:cubicBezTo>
                  <a:pt x="634" y="292"/>
                  <a:pt x="630" y="290"/>
                  <a:pt x="624" y="290"/>
                </a:cubicBezTo>
                <a:cubicBezTo>
                  <a:pt x="613" y="290"/>
                  <a:pt x="606" y="298"/>
                  <a:pt x="606" y="308"/>
                </a:cubicBezTo>
                <a:moveTo>
                  <a:pt x="563" y="290"/>
                </a:moveTo>
                <a:cubicBezTo>
                  <a:pt x="559" y="290"/>
                  <a:pt x="559" y="290"/>
                  <a:pt x="559" y="290"/>
                </a:cubicBezTo>
                <a:cubicBezTo>
                  <a:pt x="559" y="326"/>
                  <a:pt x="559" y="326"/>
                  <a:pt x="559" y="326"/>
                </a:cubicBezTo>
                <a:cubicBezTo>
                  <a:pt x="563" y="326"/>
                  <a:pt x="563" y="326"/>
                  <a:pt x="563" y="326"/>
                </a:cubicBezTo>
                <a:cubicBezTo>
                  <a:pt x="563" y="297"/>
                  <a:pt x="563" y="297"/>
                  <a:pt x="563" y="297"/>
                </a:cubicBezTo>
                <a:cubicBezTo>
                  <a:pt x="586" y="326"/>
                  <a:pt x="586" y="326"/>
                  <a:pt x="586" y="326"/>
                </a:cubicBezTo>
                <a:cubicBezTo>
                  <a:pt x="589" y="326"/>
                  <a:pt x="589" y="326"/>
                  <a:pt x="589" y="326"/>
                </a:cubicBezTo>
                <a:cubicBezTo>
                  <a:pt x="589" y="290"/>
                  <a:pt x="589" y="290"/>
                  <a:pt x="589" y="290"/>
                </a:cubicBezTo>
                <a:cubicBezTo>
                  <a:pt x="586" y="290"/>
                  <a:pt x="586" y="290"/>
                  <a:pt x="586" y="290"/>
                </a:cubicBezTo>
                <a:cubicBezTo>
                  <a:pt x="586" y="319"/>
                  <a:pt x="586" y="319"/>
                  <a:pt x="586" y="319"/>
                </a:cubicBezTo>
                <a:lnTo>
                  <a:pt x="563" y="290"/>
                </a:lnTo>
                <a:close/>
                <a:moveTo>
                  <a:pt x="518" y="313"/>
                </a:moveTo>
                <a:cubicBezTo>
                  <a:pt x="526" y="295"/>
                  <a:pt x="526" y="295"/>
                  <a:pt x="526" y="295"/>
                </a:cubicBezTo>
                <a:cubicBezTo>
                  <a:pt x="534" y="313"/>
                  <a:pt x="534" y="313"/>
                  <a:pt x="534" y="313"/>
                </a:cubicBezTo>
                <a:lnTo>
                  <a:pt x="518" y="313"/>
                </a:lnTo>
                <a:close/>
                <a:moveTo>
                  <a:pt x="524" y="290"/>
                </a:moveTo>
                <a:cubicBezTo>
                  <a:pt x="508" y="326"/>
                  <a:pt x="508" y="326"/>
                  <a:pt x="508" y="326"/>
                </a:cubicBezTo>
                <a:cubicBezTo>
                  <a:pt x="512" y="326"/>
                  <a:pt x="512" y="326"/>
                  <a:pt x="512" y="326"/>
                </a:cubicBezTo>
                <a:cubicBezTo>
                  <a:pt x="517" y="317"/>
                  <a:pt x="517" y="317"/>
                  <a:pt x="517" y="317"/>
                </a:cubicBezTo>
                <a:cubicBezTo>
                  <a:pt x="536" y="317"/>
                  <a:pt x="536" y="317"/>
                  <a:pt x="536" y="317"/>
                </a:cubicBezTo>
                <a:cubicBezTo>
                  <a:pt x="540" y="326"/>
                  <a:pt x="540" y="326"/>
                  <a:pt x="540" y="326"/>
                </a:cubicBezTo>
                <a:cubicBezTo>
                  <a:pt x="544" y="326"/>
                  <a:pt x="544" y="326"/>
                  <a:pt x="544" y="326"/>
                </a:cubicBezTo>
                <a:cubicBezTo>
                  <a:pt x="528" y="290"/>
                  <a:pt x="528" y="290"/>
                  <a:pt x="528" y="290"/>
                </a:cubicBezTo>
                <a:lnTo>
                  <a:pt x="524" y="290"/>
                </a:lnTo>
                <a:close/>
                <a:moveTo>
                  <a:pt x="469" y="290"/>
                </a:moveTo>
                <a:cubicBezTo>
                  <a:pt x="465" y="290"/>
                  <a:pt x="465" y="290"/>
                  <a:pt x="465" y="290"/>
                </a:cubicBezTo>
                <a:cubicBezTo>
                  <a:pt x="465" y="326"/>
                  <a:pt x="465" y="326"/>
                  <a:pt x="465" y="326"/>
                </a:cubicBezTo>
                <a:cubicBezTo>
                  <a:pt x="469" y="326"/>
                  <a:pt x="469" y="326"/>
                  <a:pt x="469" y="326"/>
                </a:cubicBezTo>
                <a:cubicBezTo>
                  <a:pt x="469" y="310"/>
                  <a:pt x="469" y="310"/>
                  <a:pt x="469" y="310"/>
                </a:cubicBezTo>
                <a:cubicBezTo>
                  <a:pt x="489" y="310"/>
                  <a:pt x="489" y="310"/>
                  <a:pt x="489" y="310"/>
                </a:cubicBezTo>
                <a:cubicBezTo>
                  <a:pt x="489" y="326"/>
                  <a:pt x="489" y="326"/>
                  <a:pt x="489" y="326"/>
                </a:cubicBezTo>
                <a:cubicBezTo>
                  <a:pt x="493" y="326"/>
                  <a:pt x="493" y="326"/>
                  <a:pt x="493" y="326"/>
                </a:cubicBezTo>
                <a:cubicBezTo>
                  <a:pt x="493" y="290"/>
                  <a:pt x="493" y="290"/>
                  <a:pt x="493" y="290"/>
                </a:cubicBezTo>
                <a:cubicBezTo>
                  <a:pt x="489" y="290"/>
                  <a:pt x="489" y="290"/>
                  <a:pt x="489" y="290"/>
                </a:cubicBezTo>
                <a:cubicBezTo>
                  <a:pt x="489" y="306"/>
                  <a:pt x="489" y="306"/>
                  <a:pt x="489" y="306"/>
                </a:cubicBezTo>
                <a:cubicBezTo>
                  <a:pt x="469" y="306"/>
                  <a:pt x="469" y="306"/>
                  <a:pt x="469" y="306"/>
                </a:cubicBezTo>
                <a:lnTo>
                  <a:pt x="469" y="290"/>
                </a:lnTo>
                <a:close/>
                <a:moveTo>
                  <a:pt x="418" y="308"/>
                </a:moveTo>
                <a:cubicBezTo>
                  <a:pt x="418" y="308"/>
                  <a:pt x="418" y="308"/>
                  <a:pt x="418" y="308"/>
                </a:cubicBezTo>
                <a:cubicBezTo>
                  <a:pt x="418" y="318"/>
                  <a:pt x="425" y="327"/>
                  <a:pt x="435" y="327"/>
                </a:cubicBezTo>
                <a:cubicBezTo>
                  <a:pt x="442" y="327"/>
                  <a:pt x="446" y="324"/>
                  <a:pt x="450" y="320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4" y="321"/>
                  <a:pt x="440" y="323"/>
                  <a:pt x="435" y="323"/>
                </a:cubicBezTo>
                <a:cubicBezTo>
                  <a:pt x="428" y="323"/>
                  <a:pt x="422" y="316"/>
                  <a:pt x="422" y="308"/>
                </a:cubicBezTo>
                <a:cubicBezTo>
                  <a:pt x="422" y="308"/>
                  <a:pt x="422" y="308"/>
                  <a:pt x="422" y="308"/>
                </a:cubicBezTo>
                <a:cubicBezTo>
                  <a:pt x="422" y="300"/>
                  <a:pt x="428" y="294"/>
                  <a:pt x="435" y="294"/>
                </a:cubicBezTo>
                <a:cubicBezTo>
                  <a:pt x="440" y="294"/>
                  <a:pt x="444" y="296"/>
                  <a:pt x="447" y="298"/>
                </a:cubicBezTo>
                <a:cubicBezTo>
                  <a:pt x="449" y="295"/>
                  <a:pt x="449" y="295"/>
                  <a:pt x="449" y="295"/>
                </a:cubicBezTo>
                <a:cubicBezTo>
                  <a:pt x="446" y="292"/>
                  <a:pt x="442" y="290"/>
                  <a:pt x="436" y="290"/>
                </a:cubicBezTo>
                <a:cubicBezTo>
                  <a:pt x="425" y="290"/>
                  <a:pt x="418" y="298"/>
                  <a:pt x="418" y="308"/>
                </a:cubicBezTo>
                <a:moveTo>
                  <a:pt x="379" y="290"/>
                </a:moveTo>
                <a:cubicBezTo>
                  <a:pt x="353" y="290"/>
                  <a:pt x="353" y="290"/>
                  <a:pt x="353" y="290"/>
                </a:cubicBezTo>
                <a:cubicBezTo>
                  <a:pt x="353" y="326"/>
                  <a:pt x="353" y="326"/>
                  <a:pt x="353" y="326"/>
                </a:cubicBezTo>
                <a:cubicBezTo>
                  <a:pt x="379" y="326"/>
                  <a:pt x="379" y="326"/>
                  <a:pt x="379" y="326"/>
                </a:cubicBezTo>
                <a:cubicBezTo>
                  <a:pt x="379" y="322"/>
                  <a:pt x="379" y="322"/>
                  <a:pt x="379" y="322"/>
                </a:cubicBezTo>
                <a:cubicBezTo>
                  <a:pt x="357" y="322"/>
                  <a:pt x="357" y="322"/>
                  <a:pt x="357" y="322"/>
                </a:cubicBezTo>
                <a:cubicBezTo>
                  <a:pt x="357" y="310"/>
                  <a:pt x="357" y="310"/>
                  <a:pt x="357" y="310"/>
                </a:cubicBezTo>
                <a:cubicBezTo>
                  <a:pt x="377" y="310"/>
                  <a:pt x="377" y="310"/>
                  <a:pt x="377" y="310"/>
                </a:cubicBezTo>
                <a:cubicBezTo>
                  <a:pt x="377" y="306"/>
                  <a:pt x="377" y="306"/>
                  <a:pt x="377" y="306"/>
                </a:cubicBezTo>
                <a:cubicBezTo>
                  <a:pt x="357" y="306"/>
                  <a:pt x="357" y="306"/>
                  <a:pt x="357" y="306"/>
                </a:cubicBezTo>
                <a:cubicBezTo>
                  <a:pt x="357" y="294"/>
                  <a:pt x="357" y="294"/>
                  <a:pt x="357" y="294"/>
                </a:cubicBezTo>
                <a:cubicBezTo>
                  <a:pt x="379" y="294"/>
                  <a:pt x="379" y="294"/>
                  <a:pt x="379" y="294"/>
                </a:cubicBezTo>
                <a:lnTo>
                  <a:pt x="379" y="290"/>
                </a:lnTo>
                <a:close/>
                <a:moveTo>
                  <a:pt x="338" y="290"/>
                </a:moveTo>
                <a:cubicBezTo>
                  <a:pt x="310" y="290"/>
                  <a:pt x="310" y="290"/>
                  <a:pt x="310" y="290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322" y="294"/>
                  <a:pt x="322" y="294"/>
                  <a:pt x="322" y="294"/>
                </a:cubicBezTo>
                <a:cubicBezTo>
                  <a:pt x="322" y="326"/>
                  <a:pt x="322" y="326"/>
                  <a:pt x="322" y="326"/>
                </a:cubicBezTo>
                <a:cubicBezTo>
                  <a:pt x="326" y="326"/>
                  <a:pt x="326" y="326"/>
                  <a:pt x="326" y="326"/>
                </a:cubicBezTo>
                <a:cubicBezTo>
                  <a:pt x="326" y="294"/>
                  <a:pt x="326" y="294"/>
                  <a:pt x="326" y="294"/>
                </a:cubicBezTo>
                <a:cubicBezTo>
                  <a:pt x="338" y="294"/>
                  <a:pt x="338" y="294"/>
                  <a:pt x="338" y="294"/>
                </a:cubicBezTo>
                <a:lnTo>
                  <a:pt x="338" y="290"/>
                </a:lnTo>
                <a:close/>
                <a:moveTo>
                  <a:pt x="276" y="313"/>
                </a:moveTo>
                <a:cubicBezTo>
                  <a:pt x="285" y="295"/>
                  <a:pt x="285" y="295"/>
                  <a:pt x="285" y="295"/>
                </a:cubicBezTo>
                <a:cubicBezTo>
                  <a:pt x="293" y="313"/>
                  <a:pt x="293" y="313"/>
                  <a:pt x="293" y="313"/>
                </a:cubicBezTo>
                <a:lnTo>
                  <a:pt x="276" y="313"/>
                </a:lnTo>
                <a:close/>
                <a:moveTo>
                  <a:pt x="283" y="290"/>
                </a:moveTo>
                <a:cubicBezTo>
                  <a:pt x="267" y="326"/>
                  <a:pt x="267" y="326"/>
                  <a:pt x="267" y="326"/>
                </a:cubicBezTo>
                <a:cubicBezTo>
                  <a:pt x="271" y="326"/>
                  <a:pt x="271" y="326"/>
                  <a:pt x="271" y="326"/>
                </a:cubicBezTo>
                <a:cubicBezTo>
                  <a:pt x="275" y="317"/>
                  <a:pt x="275" y="317"/>
                  <a:pt x="275" y="317"/>
                </a:cubicBezTo>
                <a:cubicBezTo>
                  <a:pt x="294" y="317"/>
                  <a:pt x="294" y="317"/>
                  <a:pt x="294" y="317"/>
                </a:cubicBezTo>
                <a:cubicBezTo>
                  <a:pt x="298" y="326"/>
                  <a:pt x="298" y="326"/>
                  <a:pt x="298" y="326"/>
                </a:cubicBezTo>
                <a:cubicBezTo>
                  <a:pt x="303" y="326"/>
                  <a:pt x="303" y="326"/>
                  <a:pt x="303" y="326"/>
                </a:cubicBezTo>
                <a:cubicBezTo>
                  <a:pt x="287" y="290"/>
                  <a:pt x="287" y="290"/>
                  <a:pt x="287" y="290"/>
                </a:cubicBezTo>
                <a:lnTo>
                  <a:pt x="283" y="290"/>
                </a:lnTo>
                <a:close/>
                <a:moveTo>
                  <a:pt x="252" y="290"/>
                </a:moveTo>
                <a:cubicBezTo>
                  <a:pt x="227" y="290"/>
                  <a:pt x="227" y="290"/>
                  <a:pt x="227" y="290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53" y="326"/>
                  <a:pt x="253" y="326"/>
                  <a:pt x="253" y="326"/>
                </a:cubicBezTo>
                <a:cubicBezTo>
                  <a:pt x="253" y="322"/>
                  <a:pt x="253" y="322"/>
                  <a:pt x="253" y="322"/>
                </a:cubicBezTo>
                <a:cubicBezTo>
                  <a:pt x="231" y="322"/>
                  <a:pt x="231" y="322"/>
                  <a:pt x="231" y="322"/>
                </a:cubicBezTo>
                <a:cubicBezTo>
                  <a:pt x="231" y="310"/>
                  <a:pt x="231" y="310"/>
                  <a:pt x="23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0" y="306"/>
                  <a:pt x="250" y="306"/>
                  <a:pt x="250" y="306"/>
                </a:cubicBezTo>
                <a:cubicBezTo>
                  <a:pt x="231" y="306"/>
                  <a:pt x="231" y="306"/>
                  <a:pt x="231" y="306"/>
                </a:cubicBezTo>
                <a:cubicBezTo>
                  <a:pt x="231" y="294"/>
                  <a:pt x="231" y="294"/>
                  <a:pt x="231" y="294"/>
                </a:cubicBezTo>
                <a:cubicBezTo>
                  <a:pt x="252" y="294"/>
                  <a:pt x="252" y="294"/>
                  <a:pt x="252" y="294"/>
                </a:cubicBezTo>
                <a:lnTo>
                  <a:pt x="252" y="290"/>
                </a:lnTo>
                <a:close/>
                <a:moveTo>
                  <a:pt x="197" y="294"/>
                </a:moveTo>
                <a:cubicBezTo>
                  <a:pt x="202" y="294"/>
                  <a:pt x="206" y="297"/>
                  <a:pt x="206" y="301"/>
                </a:cubicBezTo>
                <a:cubicBezTo>
                  <a:pt x="206" y="301"/>
                  <a:pt x="206" y="301"/>
                  <a:pt x="206" y="301"/>
                </a:cubicBezTo>
                <a:cubicBezTo>
                  <a:pt x="206" y="306"/>
                  <a:pt x="202" y="309"/>
                  <a:pt x="197" y="309"/>
                </a:cubicBezTo>
                <a:cubicBezTo>
                  <a:pt x="186" y="309"/>
                  <a:pt x="186" y="309"/>
                  <a:pt x="186" y="309"/>
                </a:cubicBezTo>
                <a:cubicBezTo>
                  <a:pt x="186" y="294"/>
                  <a:pt x="186" y="294"/>
                  <a:pt x="186" y="294"/>
                </a:cubicBezTo>
                <a:lnTo>
                  <a:pt x="197" y="294"/>
                </a:lnTo>
                <a:close/>
                <a:moveTo>
                  <a:pt x="197" y="290"/>
                </a:moveTo>
                <a:cubicBezTo>
                  <a:pt x="182" y="290"/>
                  <a:pt x="182" y="290"/>
                  <a:pt x="182" y="290"/>
                </a:cubicBezTo>
                <a:cubicBezTo>
                  <a:pt x="182" y="326"/>
                  <a:pt x="182" y="326"/>
                  <a:pt x="182" y="326"/>
                </a:cubicBezTo>
                <a:cubicBezTo>
                  <a:pt x="186" y="326"/>
                  <a:pt x="186" y="326"/>
                  <a:pt x="186" y="326"/>
                </a:cubicBezTo>
                <a:cubicBezTo>
                  <a:pt x="186" y="312"/>
                  <a:pt x="186" y="312"/>
                  <a:pt x="186" y="312"/>
                </a:cubicBezTo>
                <a:cubicBezTo>
                  <a:pt x="196" y="312"/>
                  <a:pt x="196" y="312"/>
                  <a:pt x="196" y="312"/>
                </a:cubicBezTo>
                <a:cubicBezTo>
                  <a:pt x="206" y="326"/>
                  <a:pt x="206" y="326"/>
                  <a:pt x="206" y="326"/>
                </a:cubicBezTo>
                <a:cubicBezTo>
                  <a:pt x="211" y="326"/>
                  <a:pt x="211" y="326"/>
                  <a:pt x="211" y="326"/>
                </a:cubicBezTo>
                <a:cubicBezTo>
                  <a:pt x="200" y="311"/>
                  <a:pt x="200" y="311"/>
                  <a:pt x="200" y="311"/>
                </a:cubicBezTo>
                <a:cubicBezTo>
                  <a:pt x="206" y="310"/>
                  <a:pt x="210" y="307"/>
                  <a:pt x="210" y="301"/>
                </a:cubicBezTo>
                <a:cubicBezTo>
                  <a:pt x="210" y="301"/>
                  <a:pt x="210" y="301"/>
                  <a:pt x="210" y="301"/>
                </a:cubicBezTo>
                <a:cubicBezTo>
                  <a:pt x="210" y="298"/>
                  <a:pt x="209" y="296"/>
                  <a:pt x="207" y="294"/>
                </a:cubicBezTo>
                <a:cubicBezTo>
                  <a:pt x="205" y="292"/>
                  <a:pt x="201" y="290"/>
                  <a:pt x="197" y="290"/>
                </a:cubicBezTo>
                <a:moveTo>
                  <a:pt x="134" y="308"/>
                </a:moveTo>
                <a:cubicBezTo>
                  <a:pt x="134" y="308"/>
                  <a:pt x="134" y="308"/>
                  <a:pt x="134" y="308"/>
                </a:cubicBezTo>
                <a:cubicBezTo>
                  <a:pt x="134" y="318"/>
                  <a:pt x="142" y="327"/>
                  <a:pt x="152" y="327"/>
                </a:cubicBezTo>
                <a:cubicBezTo>
                  <a:pt x="159" y="327"/>
                  <a:pt x="163" y="324"/>
                  <a:pt x="166" y="320"/>
                </a:cubicBezTo>
                <a:cubicBezTo>
                  <a:pt x="164" y="318"/>
                  <a:pt x="164" y="318"/>
                  <a:pt x="164" y="318"/>
                </a:cubicBezTo>
                <a:cubicBezTo>
                  <a:pt x="160" y="321"/>
                  <a:pt x="157" y="323"/>
                  <a:pt x="152" y="323"/>
                </a:cubicBezTo>
                <a:cubicBezTo>
                  <a:pt x="145" y="323"/>
                  <a:pt x="139" y="316"/>
                  <a:pt x="139" y="308"/>
                </a:cubicBezTo>
                <a:cubicBezTo>
                  <a:pt x="139" y="308"/>
                  <a:pt x="139" y="308"/>
                  <a:pt x="139" y="308"/>
                </a:cubicBezTo>
                <a:cubicBezTo>
                  <a:pt x="139" y="300"/>
                  <a:pt x="144" y="294"/>
                  <a:pt x="152" y="294"/>
                </a:cubicBezTo>
                <a:cubicBezTo>
                  <a:pt x="157" y="294"/>
                  <a:pt x="161" y="296"/>
                  <a:pt x="164" y="298"/>
                </a:cubicBezTo>
                <a:cubicBezTo>
                  <a:pt x="166" y="295"/>
                  <a:pt x="166" y="295"/>
                  <a:pt x="166" y="295"/>
                </a:cubicBezTo>
                <a:cubicBezTo>
                  <a:pt x="163" y="292"/>
                  <a:pt x="159" y="290"/>
                  <a:pt x="152" y="290"/>
                </a:cubicBezTo>
                <a:cubicBezTo>
                  <a:pt x="142" y="290"/>
                  <a:pt x="134" y="298"/>
                  <a:pt x="134" y="308"/>
                </a:cubicBezTo>
                <a:moveTo>
                  <a:pt x="816" y="249"/>
                </a:moveTo>
                <a:cubicBezTo>
                  <a:pt x="0" y="249"/>
                  <a:pt x="0" y="249"/>
                  <a:pt x="0" y="249"/>
                </a:cubicBezTo>
                <a:cubicBezTo>
                  <a:pt x="0" y="251"/>
                  <a:pt x="0" y="251"/>
                  <a:pt x="0" y="251"/>
                </a:cubicBezTo>
                <a:cubicBezTo>
                  <a:pt x="816" y="251"/>
                  <a:pt x="816" y="251"/>
                  <a:pt x="816" y="251"/>
                </a:cubicBezTo>
                <a:lnTo>
                  <a:pt x="816" y="249"/>
                </a:lnTo>
                <a:close/>
                <a:moveTo>
                  <a:pt x="755" y="103"/>
                </a:moveTo>
                <a:cubicBezTo>
                  <a:pt x="755" y="127"/>
                  <a:pt x="755" y="127"/>
                  <a:pt x="755" y="127"/>
                </a:cubicBezTo>
                <a:cubicBezTo>
                  <a:pt x="730" y="98"/>
                  <a:pt x="730" y="98"/>
                  <a:pt x="730" y="98"/>
                </a:cubicBezTo>
                <a:cubicBezTo>
                  <a:pt x="729" y="98"/>
                  <a:pt x="729" y="98"/>
                  <a:pt x="729" y="98"/>
                </a:cubicBezTo>
                <a:cubicBezTo>
                  <a:pt x="717" y="98"/>
                  <a:pt x="717" y="98"/>
                  <a:pt x="717" y="98"/>
                </a:cubicBezTo>
                <a:cubicBezTo>
                  <a:pt x="717" y="100"/>
                  <a:pt x="717" y="100"/>
                  <a:pt x="717" y="100"/>
                </a:cubicBezTo>
                <a:cubicBezTo>
                  <a:pt x="718" y="100"/>
                  <a:pt x="718" y="100"/>
                  <a:pt x="718" y="100"/>
                </a:cubicBezTo>
                <a:cubicBezTo>
                  <a:pt x="719" y="100"/>
                  <a:pt x="720" y="100"/>
                  <a:pt x="721" y="101"/>
                </a:cubicBezTo>
                <a:cubicBezTo>
                  <a:pt x="722" y="102"/>
                  <a:pt x="722" y="102"/>
                  <a:pt x="722" y="102"/>
                </a:cubicBezTo>
                <a:cubicBezTo>
                  <a:pt x="722" y="103"/>
                  <a:pt x="723" y="104"/>
                  <a:pt x="724" y="105"/>
                </a:cubicBezTo>
                <a:cubicBezTo>
                  <a:pt x="724" y="139"/>
                  <a:pt x="724" y="139"/>
                  <a:pt x="724" y="139"/>
                </a:cubicBezTo>
                <a:cubicBezTo>
                  <a:pt x="724" y="141"/>
                  <a:pt x="722" y="142"/>
                  <a:pt x="721" y="142"/>
                </a:cubicBezTo>
                <a:cubicBezTo>
                  <a:pt x="720" y="142"/>
                  <a:pt x="720" y="142"/>
                  <a:pt x="720" y="142"/>
                </a:cubicBezTo>
                <a:cubicBezTo>
                  <a:pt x="720" y="144"/>
                  <a:pt x="720" y="144"/>
                  <a:pt x="720" y="144"/>
                </a:cubicBezTo>
                <a:cubicBezTo>
                  <a:pt x="733" y="144"/>
                  <a:pt x="733" y="144"/>
                  <a:pt x="733" y="144"/>
                </a:cubicBezTo>
                <a:cubicBezTo>
                  <a:pt x="733" y="142"/>
                  <a:pt x="733" y="142"/>
                  <a:pt x="733" y="142"/>
                </a:cubicBezTo>
                <a:cubicBezTo>
                  <a:pt x="732" y="142"/>
                  <a:pt x="732" y="142"/>
                  <a:pt x="732" y="142"/>
                </a:cubicBezTo>
                <a:cubicBezTo>
                  <a:pt x="731" y="142"/>
                  <a:pt x="729" y="141"/>
                  <a:pt x="729" y="139"/>
                </a:cubicBezTo>
                <a:cubicBezTo>
                  <a:pt x="729" y="111"/>
                  <a:pt x="729" y="111"/>
                  <a:pt x="729" y="111"/>
                </a:cubicBezTo>
                <a:cubicBezTo>
                  <a:pt x="757" y="144"/>
                  <a:pt x="757" y="144"/>
                  <a:pt x="757" y="144"/>
                </a:cubicBezTo>
                <a:cubicBezTo>
                  <a:pt x="758" y="144"/>
                  <a:pt x="758" y="144"/>
                  <a:pt x="758" y="144"/>
                </a:cubicBezTo>
                <a:cubicBezTo>
                  <a:pt x="760" y="144"/>
                  <a:pt x="760" y="144"/>
                  <a:pt x="760" y="144"/>
                </a:cubicBezTo>
                <a:cubicBezTo>
                  <a:pt x="760" y="103"/>
                  <a:pt x="760" y="103"/>
                  <a:pt x="760" y="103"/>
                </a:cubicBezTo>
                <a:cubicBezTo>
                  <a:pt x="760" y="101"/>
                  <a:pt x="761" y="100"/>
                  <a:pt x="763" y="100"/>
                </a:cubicBezTo>
                <a:cubicBezTo>
                  <a:pt x="764" y="100"/>
                  <a:pt x="764" y="100"/>
                  <a:pt x="764" y="100"/>
                </a:cubicBezTo>
                <a:cubicBezTo>
                  <a:pt x="764" y="98"/>
                  <a:pt x="764" y="98"/>
                  <a:pt x="764" y="98"/>
                </a:cubicBezTo>
                <a:cubicBezTo>
                  <a:pt x="751" y="98"/>
                  <a:pt x="751" y="98"/>
                  <a:pt x="751" y="98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3" y="100"/>
                  <a:pt x="755" y="101"/>
                  <a:pt x="755" y="103"/>
                </a:cubicBezTo>
                <a:moveTo>
                  <a:pt x="572" y="199"/>
                </a:moveTo>
                <a:cubicBezTo>
                  <a:pt x="575" y="192"/>
                  <a:pt x="575" y="192"/>
                  <a:pt x="575" y="192"/>
                </a:cubicBezTo>
                <a:cubicBezTo>
                  <a:pt x="578" y="199"/>
                  <a:pt x="578" y="199"/>
                  <a:pt x="578" y="199"/>
                </a:cubicBezTo>
                <a:lnTo>
                  <a:pt x="572" y="199"/>
                </a:lnTo>
                <a:close/>
                <a:moveTo>
                  <a:pt x="569" y="208"/>
                </a:moveTo>
                <a:cubicBezTo>
                  <a:pt x="568" y="207"/>
                  <a:pt x="568" y="207"/>
                  <a:pt x="569" y="207"/>
                </a:cubicBezTo>
                <a:cubicBezTo>
                  <a:pt x="571" y="201"/>
                  <a:pt x="571" y="201"/>
                  <a:pt x="571" y="201"/>
                </a:cubicBezTo>
                <a:cubicBezTo>
                  <a:pt x="579" y="201"/>
                  <a:pt x="579" y="201"/>
                  <a:pt x="579" y="201"/>
                </a:cubicBezTo>
                <a:cubicBezTo>
                  <a:pt x="582" y="207"/>
                  <a:pt x="582" y="207"/>
                  <a:pt x="582" y="207"/>
                </a:cubicBezTo>
                <a:cubicBezTo>
                  <a:pt x="582" y="207"/>
                  <a:pt x="582" y="208"/>
                  <a:pt x="582" y="208"/>
                </a:cubicBezTo>
                <a:cubicBezTo>
                  <a:pt x="582" y="208"/>
                  <a:pt x="581" y="208"/>
                  <a:pt x="581" y="208"/>
                </a:cubicBezTo>
                <a:cubicBezTo>
                  <a:pt x="580" y="208"/>
                  <a:pt x="580" y="208"/>
                  <a:pt x="580" y="208"/>
                </a:cubicBezTo>
                <a:cubicBezTo>
                  <a:pt x="580" y="210"/>
                  <a:pt x="580" y="210"/>
                  <a:pt x="580" y="210"/>
                </a:cubicBezTo>
                <a:cubicBezTo>
                  <a:pt x="590" y="210"/>
                  <a:pt x="590" y="210"/>
                  <a:pt x="590" y="210"/>
                </a:cubicBezTo>
                <a:cubicBezTo>
                  <a:pt x="590" y="208"/>
                  <a:pt x="590" y="208"/>
                  <a:pt x="590" y="208"/>
                </a:cubicBezTo>
                <a:cubicBezTo>
                  <a:pt x="589" y="208"/>
                  <a:pt x="589" y="208"/>
                  <a:pt x="589" y="208"/>
                </a:cubicBezTo>
                <a:cubicBezTo>
                  <a:pt x="588" y="208"/>
                  <a:pt x="587" y="207"/>
                  <a:pt x="587" y="206"/>
                </a:cubicBezTo>
                <a:cubicBezTo>
                  <a:pt x="577" y="183"/>
                  <a:pt x="577" y="183"/>
                  <a:pt x="577" y="183"/>
                </a:cubicBezTo>
                <a:cubicBezTo>
                  <a:pt x="577" y="183"/>
                  <a:pt x="577" y="183"/>
                  <a:pt x="576" y="183"/>
                </a:cubicBezTo>
                <a:cubicBezTo>
                  <a:pt x="576" y="183"/>
                  <a:pt x="576" y="183"/>
                  <a:pt x="575" y="183"/>
                </a:cubicBezTo>
                <a:cubicBezTo>
                  <a:pt x="566" y="206"/>
                  <a:pt x="566" y="206"/>
                  <a:pt x="566" y="206"/>
                </a:cubicBezTo>
                <a:cubicBezTo>
                  <a:pt x="565" y="207"/>
                  <a:pt x="565" y="208"/>
                  <a:pt x="564" y="208"/>
                </a:cubicBezTo>
                <a:cubicBezTo>
                  <a:pt x="563" y="208"/>
                  <a:pt x="563" y="208"/>
                  <a:pt x="563" y="208"/>
                </a:cubicBezTo>
                <a:cubicBezTo>
                  <a:pt x="563" y="210"/>
                  <a:pt x="563" y="210"/>
                  <a:pt x="563" y="210"/>
                </a:cubicBezTo>
                <a:cubicBezTo>
                  <a:pt x="570" y="210"/>
                  <a:pt x="570" y="210"/>
                  <a:pt x="570" y="210"/>
                </a:cubicBezTo>
                <a:cubicBezTo>
                  <a:pt x="570" y="208"/>
                  <a:pt x="570" y="208"/>
                  <a:pt x="570" y="208"/>
                </a:cubicBezTo>
                <a:cubicBezTo>
                  <a:pt x="570" y="208"/>
                  <a:pt x="570" y="208"/>
                  <a:pt x="570" y="208"/>
                </a:cubicBezTo>
                <a:cubicBezTo>
                  <a:pt x="569" y="208"/>
                  <a:pt x="569" y="208"/>
                  <a:pt x="569" y="208"/>
                </a:cubicBezTo>
                <a:moveTo>
                  <a:pt x="540" y="206"/>
                </a:moveTo>
                <a:cubicBezTo>
                  <a:pt x="540" y="187"/>
                  <a:pt x="540" y="187"/>
                  <a:pt x="540" y="187"/>
                </a:cubicBezTo>
                <a:cubicBezTo>
                  <a:pt x="540" y="185"/>
                  <a:pt x="541" y="185"/>
                  <a:pt x="542" y="185"/>
                </a:cubicBezTo>
                <a:cubicBezTo>
                  <a:pt x="543" y="185"/>
                  <a:pt x="543" y="185"/>
                  <a:pt x="543" y="185"/>
                </a:cubicBezTo>
                <a:cubicBezTo>
                  <a:pt x="543" y="183"/>
                  <a:pt x="543" y="183"/>
                  <a:pt x="543" y="183"/>
                </a:cubicBezTo>
                <a:cubicBezTo>
                  <a:pt x="532" y="183"/>
                  <a:pt x="532" y="183"/>
                  <a:pt x="532" y="183"/>
                </a:cubicBezTo>
                <a:cubicBezTo>
                  <a:pt x="532" y="185"/>
                  <a:pt x="532" y="185"/>
                  <a:pt x="532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4" y="185"/>
                  <a:pt x="535" y="185"/>
                  <a:pt x="535" y="187"/>
                </a:cubicBezTo>
                <a:cubicBezTo>
                  <a:pt x="535" y="206"/>
                  <a:pt x="535" y="206"/>
                  <a:pt x="535" y="206"/>
                </a:cubicBezTo>
                <a:cubicBezTo>
                  <a:pt x="535" y="207"/>
                  <a:pt x="534" y="208"/>
                  <a:pt x="533" y="208"/>
                </a:cubicBezTo>
                <a:cubicBezTo>
                  <a:pt x="532" y="208"/>
                  <a:pt x="532" y="208"/>
                  <a:pt x="532" y="208"/>
                </a:cubicBezTo>
                <a:cubicBezTo>
                  <a:pt x="532" y="210"/>
                  <a:pt x="532" y="210"/>
                  <a:pt x="532" y="210"/>
                </a:cubicBezTo>
                <a:cubicBezTo>
                  <a:pt x="543" y="210"/>
                  <a:pt x="543" y="210"/>
                  <a:pt x="543" y="210"/>
                </a:cubicBezTo>
                <a:cubicBezTo>
                  <a:pt x="543" y="208"/>
                  <a:pt x="543" y="208"/>
                  <a:pt x="543" y="208"/>
                </a:cubicBezTo>
                <a:cubicBezTo>
                  <a:pt x="542" y="208"/>
                  <a:pt x="542" y="208"/>
                  <a:pt x="542" y="208"/>
                </a:cubicBezTo>
                <a:cubicBezTo>
                  <a:pt x="541" y="208"/>
                  <a:pt x="540" y="207"/>
                  <a:pt x="540" y="206"/>
                </a:cubicBezTo>
                <a:moveTo>
                  <a:pt x="509" y="138"/>
                </a:moveTo>
                <a:cubicBezTo>
                  <a:pt x="509" y="122"/>
                  <a:pt x="509" y="122"/>
                  <a:pt x="509" y="122"/>
                </a:cubicBezTo>
                <a:cubicBezTo>
                  <a:pt x="521" y="122"/>
                  <a:pt x="521" y="122"/>
                  <a:pt x="521" y="122"/>
                </a:cubicBezTo>
                <a:cubicBezTo>
                  <a:pt x="523" y="122"/>
                  <a:pt x="524" y="124"/>
                  <a:pt x="524" y="126"/>
                </a:cubicBezTo>
                <a:cubicBezTo>
                  <a:pt x="524" y="126"/>
                  <a:pt x="524" y="126"/>
                  <a:pt x="524" y="126"/>
                </a:cubicBezTo>
                <a:cubicBezTo>
                  <a:pt x="527" y="126"/>
                  <a:pt x="527" y="126"/>
                  <a:pt x="527" y="126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4" y="113"/>
                  <a:pt x="524" y="113"/>
                  <a:pt x="524" y="113"/>
                </a:cubicBezTo>
                <a:cubicBezTo>
                  <a:pt x="524" y="114"/>
                  <a:pt x="524" y="114"/>
                  <a:pt x="524" y="114"/>
                </a:cubicBezTo>
                <a:cubicBezTo>
                  <a:pt x="524" y="115"/>
                  <a:pt x="523" y="117"/>
                  <a:pt x="521" y="117"/>
                </a:cubicBezTo>
                <a:cubicBezTo>
                  <a:pt x="509" y="117"/>
                  <a:pt x="509" y="117"/>
                  <a:pt x="509" y="117"/>
                </a:cubicBezTo>
                <a:cubicBezTo>
                  <a:pt x="509" y="102"/>
                  <a:pt x="509" y="102"/>
                  <a:pt x="509" y="102"/>
                </a:cubicBezTo>
                <a:cubicBezTo>
                  <a:pt x="523" y="102"/>
                  <a:pt x="523" y="102"/>
                  <a:pt x="523" y="102"/>
                </a:cubicBezTo>
                <a:cubicBezTo>
                  <a:pt x="526" y="102"/>
                  <a:pt x="528" y="105"/>
                  <a:pt x="528" y="109"/>
                </a:cubicBezTo>
                <a:cubicBezTo>
                  <a:pt x="528" y="109"/>
                  <a:pt x="528" y="109"/>
                  <a:pt x="528" y="109"/>
                </a:cubicBezTo>
                <a:cubicBezTo>
                  <a:pt x="531" y="109"/>
                  <a:pt x="531" y="109"/>
                  <a:pt x="531" y="109"/>
                </a:cubicBezTo>
                <a:cubicBezTo>
                  <a:pt x="530" y="98"/>
                  <a:pt x="530" y="98"/>
                  <a:pt x="530" y="98"/>
                </a:cubicBezTo>
                <a:cubicBezTo>
                  <a:pt x="496" y="98"/>
                  <a:pt x="496" y="98"/>
                  <a:pt x="496" y="98"/>
                </a:cubicBezTo>
                <a:cubicBezTo>
                  <a:pt x="496" y="100"/>
                  <a:pt x="496" y="100"/>
                  <a:pt x="496" y="100"/>
                </a:cubicBezTo>
                <a:cubicBezTo>
                  <a:pt x="497" y="100"/>
                  <a:pt x="497" y="100"/>
                  <a:pt x="497" y="100"/>
                </a:cubicBezTo>
                <a:cubicBezTo>
                  <a:pt x="499" y="100"/>
                  <a:pt x="501" y="102"/>
                  <a:pt x="501" y="104"/>
                </a:cubicBezTo>
                <a:cubicBezTo>
                  <a:pt x="501" y="138"/>
                  <a:pt x="501" y="138"/>
                  <a:pt x="501" y="138"/>
                </a:cubicBezTo>
                <a:cubicBezTo>
                  <a:pt x="501" y="140"/>
                  <a:pt x="499" y="142"/>
                  <a:pt x="497" y="142"/>
                </a:cubicBezTo>
                <a:cubicBezTo>
                  <a:pt x="496" y="142"/>
                  <a:pt x="496" y="142"/>
                  <a:pt x="496" y="142"/>
                </a:cubicBezTo>
                <a:cubicBezTo>
                  <a:pt x="496" y="144"/>
                  <a:pt x="496" y="144"/>
                  <a:pt x="496" y="144"/>
                </a:cubicBezTo>
                <a:cubicBezTo>
                  <a:pt x="531" y="144"/>
                  <a:pt x="531" y="144"/>
                  <a:pt x="531" y="144"/>
                </a:cubicBezTo>
                <a:cubicBezTo>
                  <a:pt x="535" y="131"/>
                  <a:pt x="535" y="131"/>
                  <a:pt x="535" y="131"/>
                </a:cubicBezTo>
                <a:cubicBezTo>
                  <a:pt x="532" y="131"/>
                  <a:pt x="532" y="131"/>
                  <a:pt x="532" y="131"/>
                </a:cubicBezTo>
                <a:cubicBezTo>
                  <a:pt x="532" y="131"/>
                  <a:pt x="532" y="131"/>
                  <a:pt x="532" y="131"/>
                </a:cubicBezTo>
                <a:cubicBezTo>
                  <a:pt x="530" y="137"/>
                  <a:pt x="527" y="140"/>
                  <a:pt x="522" y="140"/>
                </a:cubicBezTo>
                <a:cubicBezTo>
                  <a:pt x="511" y="140"/>
                  <a:pt x="511" y="140"/>
                  <a:pt x="511" y="140"/>
                </a:cubicBezTo>
                <a:cubicBezTo>
                  <a:pt x="510" y="140"/>
                  <a:pt x="509" y="139"/>
                  <a:pt x="509" y="138"/>
                </a:cubicBezTo>
                <a:moveTo>
                  <a:pt x="466" y="138"/>
                </a:moveTo>
                <a:cubicBezTo>
                  <a:pt x="466" y="122"/>
                  <a:pt x="466" y="122"/>
                  <a:pt x="466" y="122"/>
                </a:cubicBezTo>
                <a:cubicBezTo>
                  <a:pt x="479" y="122"/>
                  <a:pt x="479" y="122"/>
                  <a:pt x="479" y="122"/>
                </a:cubicBezTo>
                <a:cubicBezTo>
                  <a:pt x="480" y="122"/>
                  <a:pt x="481" y="124"/>
                  <a:pt x="481" y="126"/>
                </a:cubicBezTo>
                <a:cubicBezTo>
                  <a:pt x="481" y="126"/>
                  <a:pt x="481" y="126"/>
                  <a:pt x="481" y="126"/>
                </a:cubicBezTo>
                <a:cubicBezTo>
                  <a:pt x="484" y="126"/>
                  <a:pt x="484" y="126"/>
                  <a:pt x="484" y="126"/>
                </a:cubicBezTo>
                <a:cubicBezTo>
                  <a:pt x="484" y="113"/>
                  <a:pt x="484" y="113"/>
                  <a:pt x="484" y="113"/>
                </a:cubicBezTo>
                <a:cubicBezTo>
                  <a:pt x="481" y="113"/>
                  <a:pt x="481" y="113"/>
                  <a:pt x="481" y="113"/>
                </a:cubicBezTo>
                <a:cubicBezTo>
                  <a:pt x="481" y="114"/>
                  <a:pt x="481" y="114"/>
                  <a:pt x="481" y="114"/>
                </a:cubicBezTo>
                <a:cubicBezTo>
                  <a:pt x="481" y="115"/>
                  <a:pt x="480" y="117"/>
                  <a:pt x="479" y="117"/>
                </a:cubicBezTo>
                <a:cubicBezTo>
                  <a:pt x="466" y="117"/>
                  <a:pt x="466" y="117"/>
                  <a:pt x="466" y="117"/>
                </a:cubicBezTo>
                <a:cubicBezTo>
                  <a:pt x="466" y="102"/>
                  <a:pt x="466" y="102"/>
                  <a:pt x="466" y="102"/>
                </a:cubicBezTo>
                <a:cubicBezTo>
                  <a:pt x="479" y="102"/>
                  <a:pt x="479" y="102"/>
                  <a:pt x="479" y="102"/>
                </a:cubicBezTo>
                <a:cubicBezTo>
                  <a:pt x="483" y="102"/>
                  <a:pt x="485" y="105"/>
                  <a:pt x="485" y="109"/>
                </a:cubicBezTo>
                <a:cubicBezTo>
                  <a:pt x="485" y="109"/>
                  <a:pt x="485" y="109"/>
                  <a:pt x="485" y="109"/>
                </a:cubicBezTo>
                <a:cubicBezTo>
                  <a:pt x="488" y="109"/>
                  <a:pt x="488" y="109"/>
                  <a:pt x="488" y="109"/>
                </a:cubicBezTo>
                <a:cubicBezTo>
                  <a:pt x="487" y="98"/>
                  <a:pt x="487" y="98"/>
                  <a:pt x="487" y="98"/>
                </a:cubicBezTo>
                <a:cubicBezTo>
                  <a:pt x="453" y="98"/>
                  <a:pt x="453" y="98"/>
                  <a:pt x="453" y="98"/>
                </a:cubicBezTo>
                <a:cubicBezTo>
                  <a:pt x="453" y="100"/>
                  <a:pt x="453" y="100"/>
                  <a:pt x="453" y="100"/>
                </a:cubicBezTo>
                <a:cubicBezTo>
                  <a:pt x="454" y="100"/>
                  <a:pt x="454" y="100"/>
                  <a:pt x="454" y="100"/>
                </a:cubicBezTo>
                <a:cubicBezTo>
                  <a:pt x="456" y="100"/>
                  <a:pt x="458" y="101"/>
                  <a:pt x="458" y="104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58" y="140"/>
                  <a:pt x="456" y="142"/>
                  <a:pt x="454" y="142"/>
                </a:cubicBezTo>
                <a:cubicBezTo>
                  <a:pt x="453" y="142"/>
                  <a:pt x="453" y="142"/>
                  <a:pt x="453" y="142"/>
                </a:cubicBezTo>
                <a:cubicBezTo>
                  <a:pt x="453" y="144"/>
                  <a:pt x="453" y="144"/>
                  <a:pt x="453" y="144"/>
                </a:cubicBezTo>
                <a:cubicBezTo>
                  <a:pt x="488" y="144"/>
                  <a:pt x="488" y="144"/>
                  <a:pt x="488" y="144"/>
                </a:cubicBezTo>
                <a:cubicBezTo>
                  <a:pt x="492" y="131"/>
                  <a:pt x="492" y="131"/>
                  <a:pt x="492" y="131"/>
                </a:cubicBezTo>
                <a:cubicBezTo>
                  <a:pt x="489" y="131"/>
                  <a:pt x="489" y="131"/>
                  <a:pt x="489" y="131"/>
                </a:cubicBezTo>
                <a:cubicBezTo>
                  <a:pt x="489" y="131"/>
                  <a:pt x="489" y="131"/>
                  <a:pt x="489" y="131"/>
                </a:cubicBezTo>
                <a:cubicBezTo>
                  <a:pt x="487" y="137"/>
                  <a:pt x="484" y="140"/>
                  <a:pt x="479" y="140"/>
                </a:cubicBezTo>
                <a:cubicBezTo>
                  <a:pt x="468" y="140"/>
                  <a:pt x="468" y="140"/>
                  <a:pt x="468" y="140"/>
                </a:cubicBezTo>
                <a:cubicBezTo>
                  <a:pt x="467" y="140"/>
                  <a:pt x="466" y="139"/>
                  <a:pt x="466" y="138"/>
                </a:cubicBezTo>
                <a:moveTo>
                  <a:pt x="453" y="199"/>
                </a:moveTo>
                <a:cubicBezTo>
                  <a:pt x="456" y="192"/>
                  <a:pt x="456" y="192"/>
                  <a:pt x="456" y="192"/>
                </a:cubicBezTo>
                <a:cubicBezTo>
                  <a:pt x="459" y="199"/>
                  <a:pt x="459" y="199"/>
                  <a:pt x="459" y="199"/>
                </a:cubicBezTo>
                <a:lnTo>
                  <a:pt x="453" y="199"/>
                </a:lnTo>
                <a:close/>
                <a:moveTo>
                  <a:pt x="449" y="208"/>
                </a:moveTo>
                <a:cubicBezTo>
                  <a:pt x="449" y="207"/>
                  <a:pt x="449" y="207"/>
                  <a:pt x="449" y="207"/>
                </a:cubicBezTo>
                <a:cubicBezTo>
                  <a:pt x="452" y="201"/>
                  <a:pt x="452" y="201"/>
                  <a:pt x="452" y="201"/>
                </a:cubicBezTo>
                <a:cubicBezTo>
                  <a:pt x="460" y="201"/>
                  <a:pt x="460" y="201"/>
                  <a:pt x="460" y="201"/>
                </a:cubicBezTo>
                <a:cubicBezTo>
                  <a:pt x="463" y="207"/>
                  <a:pt x="463" y="207"/>
                  <a:pt x="463" y="207"/>
                </a:cubicBezTo>
                <a:cubicBezTo>
                  <a:pt x="463" y="207"/>
                  <a:pt x="463" y="208"/>
                  <a:pt x="463" y="208"/>
                </a:cubicBezTo>
                <a:cubicBezTo>
                  <a:pt x="462" y="208"/>
                  <a:pt x="462" y="208"/>
                  <a:pt x="462" y="208"/>
                </a:cubicBezTo>
                <a:cubicBezTo>
                  <a:pt x="461" y="208"/>
                  <a:pt x="461" y="208"/>
                  <a:pt x="461" y="208"/>
                </a:cubicBezTo>
                <a:cubicBezTo>
                  <a:pt x="461" y="210"/>
                  <a:pt x="461" y="210"/>
                  <a:pt x="461" y="210"/>
                </a:cubicBezTo>
                <a:cubicBezTo>
                  <a:pt x="470" y="210"/>
                  <a:pt x="470" y="210"/>
                  <a:pt x="470" y="210"/>
                </a:cubicBezTo>
                <a:cubicBezTo>
                  <a:pt x="470" y="208"/>
                  <a:pt x="470" y="208"/>
                  <a:pt x="470" y="208"/>
                </a:cubicBezTo>
                <a:cubicBezTo>
                  <a:pt x="470" y="208"/>
                  <a:pt x="470" y="208"/>
                  <a:pt x="470" y="208"/>
                </a:cubicBezTo>
                <a:cubicBezTo>
                  <a:pt x="469" y="208"/>
                  <a:pt x="468" y="207"/>
                  <a:pt x="468" y="206"/>
                </a:cubicBezTo>
                <a:cubicBezTo>
                  <a:pt x="458" y="183"/>
                  <a:pt x="458" y="183"/>
                  <a:pt x="458" y="183"/>
                </a:cubicBezTo>
                <a:cubicBezTo>
                  <a:pt x="458" y="183"/>
                  <a:pt x="458" y="183"/>
                  <a:pt x="457" y="183"/>
                </a:cubicBezTo>
                <a:cubicBezTo>
                  <a:pt x="457" y="183"/>
                  <a:pt x="457" y="183"/>
                  <a:pt x="456" y="183"/>
                </a:cubicBezTo>
                <a:cubicBezTo>
                  <a:pt x="447" y="206"/>
                  <a:pt x="447" y="206"/>
                  <a:pt x="447" y="206"/>
                </a:cubicBezTo>
                <a:cubicBezTo>
                  <a:pt x="446" y="207"/>
                  <a:pt x="445" y="208"/>
                  <a:pt x="444" y="208"/>
                </a:cubicBezTo>
                <a:cubicBezTo>
                  <a:pt x="443" y="208"/>
                  <a:pt x="443" y="208"/>
                  <a:pt x="443" y="208"/>
                </a:cubicBezTo>
                <a:cubicBezTo>
                  <a:pt x="443" y="210"/>
                  <a:pt x="443" y="210"/>
                  <a:pt x="443" y="210"/>
                </a:cubicBezTo>
                <a:cubicBezTo>
                  <a:pt x="451" y="210"/>
                  <a:pt x="451" y="210"/>
                  <a:pt x="451" y="210"/>
                </a:cubicBezTo>
                <a:cubicBezTo>
                  <a:pt x="451" y="208"/>
                  <a:pt x="451" y="208"/>
                  <a:pt x="451" y="208"/>
                </a:cubicBezTo>
                <a:cubicBezTo>
                  <a:pt x="450" y="208"/>
                  <a:pt x="450" y="208"/>
                  <a:pt x="450" y="208"/>
                </a:cubicBezTo>
                <a:cubicBezTo>
                  <a:pt x="450" y="208"/>
                  <a:pt x="450" y="208"/>
                  <a:pt x="449" y="208"/>
                </a:cubicBezTo>
                <a:moveTo>
                  <a:pt x="501" y="183"/>
                </a:moveTo>
                <a:cubicBezTo>
                  <a:pt x="491" y="183"/>
                  <a:pt x="491" y="183"/>
                  <a:pt x="491" y="183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92" y="185"/>
                  <a:pt x="493" y="185"/>
                  <a:pt x="493" y="187"/>
                </a:cubicBezTo>
                <a:cubicBezTo>
                  <a:pt x="493" y="206"/>
                  <a:pt x="493" y="206"/>
                  <a:pt x="493" y="206"/>
                </a:cubicBezTo>
                <a:cubicBezTo>
                  <a:pt x="493" y="208"/>
                  <a:pt x="492" y="208"/>
                  <a:pt x="491" y="208"/>
                </a:cubicBezTo>
                <a:cubicBezTo>
                  <a:pt x="491" y="208"/>
                  <a:pt x="491" y="208"/>
                  <a:pt x="491" y="208"/>
                </a:cubicBezTo>
                <a:cubicBezTo>
                  <a:pt x="491" y="210"/>
                  <a:pt x="491" y="210"/>
                  <a:pt x="491" y="210"/>
                </a:cubicBezTo>
                <a:cubicBezTo>
                  <a:pt x="510" y="210"/>
                  <a:pt x="510" y="210"/>
                  <a:pt x="510" y="210"/>
                </a:cubicBezTo>
                <a:cubicBezTo>
                  <a:pt x="512" y="202"/>
                  <a:pt x="512" y="202"/>
                  <a:pt x="512" y="202"/>
                </a:cubicBezTo>
                <a:cubicBezTo>
                  <a:pt x="511" y="202"/>
                  <a:pt x="511" y="202"/>
                  <a:pt x="511" y="202"/>
                </a:cubicBezTo>
                <a:cubicBezTo>
                  <a:pt x="511" y="202"/>
                  <a:pt x="511" y="202"/>
                  <a:pt x="511" y="202"/>
                </a:cubicBezTo>
                <a:cubicBezTo>
                  <a:pt x="510" y="205"/>
                  <a:pt x="508" y="207"/>
                  <a:pt x="505" y="207"/>
                </a:cubicBezTo>
                <a:cubicBezTo>
                  <a:pt x="499" y="207"/>
                  <a:pt x="499" y="207"/>
                  <a:pt x="499" y="207"/>
                </a:cubicBezTo>
                <a:cubicBezTo>
                  <a:pt x="499" y="207"/>
                  <a:pt x="498" y="206"/>
                  <a:pt x="498" y="206"/>
                </a:cubicBezTo>
                <a:cubicBezTo>
                  <a:pt x="498" y="187"/>
                  <a:pt x="498" y="187"/>
                  <a:pt x="498" y="187"/>
                </a:cubicBezTo>
                <a:cubicBezTo>
                  <a:pt x="498" y="185"/>
                  <a:pt x="499" y="185"/>
                  <a:pt x="500" y="185"/>
                </a:cubicBezTo>
                <a:cubicBezTo>
                  <a:pt x="501" y="185"/>
                  <a:pt x="501" y="185"/>
                  <a:pt x="501" y="185"/>
                </a:cubicBezTo>
                <a:lnTo>
                  <a:pt x="501" y="183"/>
                </a:lnTo>
                <a:close/>
                <a:moveTo>
                  <a:pt x="409" y="195"/>
                </a:moveTo>
                <a:cubicBezTo>
                  <a:pt x="407" y="195"/>
                  <a:pt x="407" y="195"/>
                  <a:pt x="407" y="195"/>
                </a:cubicBezTo>
                <a:cubicBezTo>
                  <a:pt x="407" y="186"/>
                  <a:pt x="407" y="186"/>
                  <a:pt x="407" y="186"/>
                </a:cubicBezTo>
                <a:cubicBezTo>
                  <a:pt x="408" y="186"/>
                  <a:pt x="409" y="186"/>
                  <a:pt x="409" y="186"/>
                </a:cubicBezTo>
                <a:cubicBezTo>
                  <a:pt x="412" y="186"/>
                  <a:pt x="414" y="188"/>
                  <a:pt x="414" y="190"/>
                </a:cubicBezTo>
                <a:cubicBezTo>
                  <a:pt x="414" y="193"/>
                  <a:pt x="411" y="195"/>
                  <a:pt x="409" y="195"/>
                </a:cubicBezTo>
                <a:moveTo>
                  <a:pt x="421" y="207"/>
                </a:moveTo>
                <a:cubicBezTo>
                  <a:pt x="414" y="197"/>
                  <a:pt x="414" y="197"/>
                  <a:pt x="414" y="197"/>
                </a:cubicBezTo>
                <a:cubicBezTo>
                  <a:pt x="417" y="196"/>
                  <a:pt x="419" y="193"/>
                  <a:pt x="419" y="190"/>
                </a:cubicBezTo>
                <a:cubicBezTo>
                  <a:pt x="419" y="190"/>
                  <a:pt x="419" y="190"/>
                  <a:pt x="419" y="190"/>
                </a:cubicBezTo>
                <a:cubicBezTo>
                  <a:pt x="419" y="188"/>
                  <a:pt x="418" y="187"/>
                  <a:pt x="417" y="185"/>
                </a:cubicBezTo>
                <a:cubicBezTo>
                  <a:pt x="415" y="184"/>
                  <a:pt x="412" y="183"/>
                  <a:pt x="406" y="183"/>
                </a:cubicBezTo>
                <a:cubicBezTo>
                  <a:pt x="399" y="183"/>
                  <a:pt x="399" y="183"/>
                  <a:pt x="399" y="18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00" y="185"/>
                  <a:pt x="400" y="185"/>
                  <a:pt x="400" y="185"/>
                </a:cubicBezTo>
                <a:cubicBezTo>
                  <a:pt x="401" y="185"/>
                  <a:pt x="402" y="185"/>
                  <a:pt x="402" y="187"/>
                </a:cubicBezTo>
                <a:cubicBezTo>
                  <a:pt x="402" y="206"/>
                  <a:pt x="402" y="206"/>
                  <a:pt x="402" y="206"/>
                </a:cubicBezTo>
                <a:cubicBezTo>
                  <a:pt x="402" y="208"/>
                  <a:pt x="401" y="208"/>
                  <a:pt x="400" y="208"/>
                </a:cubicBezTo>
                <a:cubicBezTo>
                  <a:pt x="399" y="208"/>
                  <a:pt x="399" y="208"/>
                  <a:pt x="399" y="208"/>
                </a:cubicBezTo>
                <a:cubicBezTo>
                  <a:pt x="399" y="210"/>
                  <a:pt x="399" y="210"/>
                  <a:pt x="399" y="210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9" y="208"/>
                  <a:pt x="409" y="208"/>
                  <a:pt x="409" y="208"/>
                </a:cubicBezTo>
                <a:cubicBezTo>
                  <a:pt x="409" y="208"/>
                  <a:pt x="409" y="208"/>
                  <a:pt x="409" y="208"/>
                </a:cubicBezTo>
                <a:cubicBezTo>
                  <a:pt x="407" y="208"/>
                  <a:pt x="407" y="207"/>
                  <a:pt x="407" y="206"/>
                </a:cubicBezTo>
                <a:cubicBezTo>
                  <a:pt x="407" y="198"/>
                  <a:pt x="407" y="198"/>
                  <a:pt x="407" y="198"/>
                </a:cubicBezTo>
                <a:cubicBezTo>
                  <a:pt x="408" y="198"/>
                  <a:pt x="408" y="198"/>
                  <a:pt x="408" y="198"/>
                </a:cubicBezTo>
                <a:cubicBezTo>
                  <a:pt x="417" y="210"/>
                  <a:pt x="417" y="210"/>
                  <a:pt x="417" y="210"/>
                </a:cubicBezTo>
                <a:cubicBezTo>
                  <a:pt x="423" y="210"/>
                  <a:pt x="423" y="210"/>
                  <a:pt x="423" y="210"/>
                </a:cubicBezTo>
                <a:cubicBezTo>
                  <a:pt x="423" y="208"/>
                  <a:pt x="423" y="208"/>
                  <a:pt x="423" y="208"/>
                </a:cubicBezTo>
                <a:cubicBezTo>
                  <a:pt x="423" y="208"/>
                  <a:pt x="423" y="208"/>
                  <a:pt x="423" y="208"/>
                </a:cubicBezTo>
                <a:cubicBezTo>
                  <a:pt x="422" y="208"/>
                  <a:pt x="422" y="207"/>
                  <a:pt x="421" y="207"/>
                </a:cubicBezTo>
                <a:moveTo>
                  <a:pt x="365" y="186"/>
                </a:moveTo>
                <a:cubicBezTo>
                  <a:pt x="365" y="206"/>
                  <a:pt x="365" y="206"/>
                  <a:pt x="365" y="206"/>
                </a:cubicBezTo>
                <a:cubicBezTo>
                  <a:pt x="365" y="207"/>
                  <a:pt x="365" y="208"/>
                  <a:pt x="363" y="208"/>
                </a:cubicBezTo>
                <a:cubicBezTo>
                  <a:pt x="363" y="208"/>
                  <a:pt x="363" y="208"/>
                  <a:pt x="363" y="208"/>
                </a:cubicBezTo>
                <a:cubicBezTo>
                  <a:pt x="363" y="210"/>
                  <a:pt x="363" y="210"/>
                  <a:pt x="363" y="210"/>
                </a:cubicBezTo>
                <a:cubicBezTo>
                  <a:pt x="373" y="210"/>
                  <a:pt x="373" y="210"/>
                  <a:pt x="373" y="210"/>
                </a:cubicBezTo>
                <a:cubicBezTo>
                  <a:pt x="373" y="208"/>
                  <a:pt x="373" y="208"/>
                  <a:pt x="373" y="208"/>
                </a:cubicBezTo>
                <a:cubicBezTo>
                  <a:pt x="372" y="208"/>
                  <a:pt x="372" y="208"/>
                  <a:pt x="372" y="208"/>
                </a:cubicBezTo>
                <a:cubicBezTo>
                  <a:pt x="371" y="208"/>
                  <a:pt x="370" y="208"/>
                  <a:pt x="370" y="206"/>
                </a:cubicBezTo>
                <a:cubicBezTo>
                  <a:pt x="370" y="186"/>
                  <a:pt x="370" y="186"/>
                  <a:pt x="370" y="186"/>
                </a:cubicBezTo>
                <a:cubicBezTo>
                  <a:pt x="375" y="186"/>
                  <a:pt x="375" y="186"/>
                  <a:pt x="375" y="186"/>
                </a:cubicBezTo>
                <a:cubicBezTo>
                  <a:pt x="376" y="186"/>
                  <a:pt x="377" y="186"/>
                  <a:pt x="378" y="190"/>
                </a:cubicBezTo>
                <a:cubicBezTo>
                  <a:pt x="378" y="190"/>
                  <a:pt x="378" y="190"/>
                  <a:pt x="378" y="190"/>
                </a:cubicBezTo>
                <a:cubicBezTo>
                  <a:pt x="379" y="190"/>
                  <a:pt x="379" y="190"/>
                  <a:pt x="379" y="190"/>
                </a:cubicBezTo>
                <a:cubicBezTo>
                  <a:pt x="379" y="184"/>
                  <a:pt x="379" y="184"/>
                  <a:pt x="379" y="184"/>
                </a:cubicBezTo>
                <a:cubicBezTo>
                  <a:pt x="379" y="183"/>
                  <a:pt x="379" y="183"/>
                  <a:pt x="378" y="183"/>
                </a:cubicBezTo>
                <a:cubicBezTo>
                  <a:pt x="357" y="183"/>
                  <a:pt x="357" y="183"/>
                  <a:pt x="357" y="183"/>
                </a:cubicBezTo>
                <a:cubicBezTo>
                  <a:pt x="357" y="183"/>
                  <a:pt x="357" y="183"/>
                  <a:pt x="357" y="184"/>
                </a:cubicBezTo>
                <a:cubicBezTo>
                  <a:pt x="356" y="190"/>
                  <a:pt x="356" y="190"/>
                  <a:pt x="356" y="190"/>
                </a:cubicBezTo>
                <a:cubicBezTo>
                  <a:pt x="358" y="190"/>
                  <a:pt x="358" y="190"/>
                  <a:pt x="358" y="190"/>
                </a:cubicBezTo>
                <a:cubicBezTo>
                  <a:pt x="358" y="190"/>
                  <a:pt x="358" y="190"/>
                  <a:pt x="358" y="190"/>
                </a:cubicBezTo>
                <a:cubicBezTo>
                  <a:pt x="358" y="187"/>
                  <a:pt x="359" y="186"/>
                  <a:pt x="361" y="186"/>
                </a:cubicBezTo>
                <a:lnTo>
                  <a:pt x="365" y="186"/>
                </a:lnTo>
                <a:close/>
                <a:moveTo>
                  <a:pt x="297" y="201"/>
                </a:moveTo>
                <a:cubicBezTo>
                  <a:pt x="297" y="186"/>
                  <a:pt x="297" y="186"/>
                  <a:pt x="297" y="186"/>
                </a:cubicBezTo>
                <a:cubicBezTo>
                  <a:pt x="297" y="185"/>
                  <a:pt x="297" y="185"/>
                  <a:pt x="298" y="185"/>
                </a:cubicBezTo>
                <a:cubicBezTo>
                  <a:pt x="299" y="185"/>
                  <a:pt x="299" y="185"/>
                  <a:pt x="299" y="185"/>
                </a:cubicBezTo>
                <a:cubicBezTo>
                  <a:pt x="299" y="183"/>
                  <a:pt x="299" y="183"/>
                  <a:pt x="299" y="183"/>
                </a:cubicBezTo>
                <a:cubicBezTo>
                  <a:pt x="292" y="183"/>
                  <a:pt x="292" y="183"/>
                  <a:pt x="292" y="183"/>
                </a:cubicBezTo>
                <a:cubicBezTo>
                  <a:pt x="292" y="185"/>
                  <a:pt x="292" y="185"/>
                  <a:pt x="292" y="185"/>
                </a:cubicBezTo>
                <a:cubicBezTo>
                  <a:pt x="293" y="185"/>
                  <a:pt x="293" y="185"/>
                  <a:pt x="293" y="185"/>
                </a:cubicBezTo>
                <a:cubicBezTo>
                  <a:pt x="294" y="185"/>
                  <a:pt x="294" y="185"/>
                  <a:pt x="294" y="186"/>
                </a:cubicBezTo>
                <a:cubicBezTo>
                  <a:pt x="294" y="201"/>
                  <a:pt x="294" y="201"/>
                  <a:pt x="294" y="201"/>
                </a:cubicBezTo>
                <a:cubicBezTo>
                  <a:pt x="294" y="205"/>
                  <a:pt x="291" y="207"/>
                  <a:pt x="287" y="207"/>
                </a:cubicBezTo>
                <a:cubicBezTo>
                  <a:pt x="284" y="207"/>
                  <a:pt x="281" y="204"/>
                  <a:pt x="281" y="201"/>
                </a:cubicBezTo>
                <a:cubicBezTo>
                  <a:pt x="281" y="187"/>
                  <a:pt x="281" y="187"/>
                  <a:pt x="281" y="187"/>
                </a:cubicBezTo>
                <a:cubicBezTo>
                  <a:pt x="281" y="186"/>
                  <a:pt x="282" y="185"/>
                  <a:pt x="283" y="185"/>
                </a:cubicBezTo>
                <a:cubicBezTo>
                  <a:pt x="284" y="185"/>
                  <a:pt x="284" y="185"/>
                  <a:pt x="284" y="185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74" y="183"/>
                  <a:pt x="274" y="183"/>
                  <a:pt x="274" y="183"/>
                </a:cubicBezTo>
                <a:cubicBezTo>
                  <a:pt x="274" y="184"/>
                  <a:pt x="274" y="184"/>
                  <a:pt x="274" y="184"/>
                </a:cubicBezTo>
                <a:cubicBezTo>
                  <a:pt x="274" y="185"/>
                  <a:pt x="274" y="185"/>
                  <a:pt x="274" y="185"/>
                </a:cubicBezTo>
                <a:cubicBezTo>
                  <a:pt x="274" y="185"/>
                  <a:pt x="274" y="185"/>
                  <a:pt x="274" y="185"/>
                </a:cubicBezTo>
                <a:cubicBezTo>
                  <a:pt x="275" y="185"/>
                  <a:pt x="276" y="186"/>
                  <a:pt x="276" y="187"/>
                </a:cubicBezTo>
                <a:cubicBezTo>
                  <a:pt x="276" y="201"/>
                  <a:pt x="276" y="201"/>
                  <a:pt x="276" y="201"/>
                </a:cubicBezTo>
                <a:cubicBezTo>
                  <a:pt x="276" y="206"/>
                  <a:pt x="281" y="210"/>
                  <a:pt x="287" y="210"/>
                </a:cubicBezTo>
                <a:cubicBezTo>
                  <a:pt x="293" y="210"/>
                  <a:pt x="297" y="206"/>
                  <a:pt x="297" y="201"/>
                </a:cubicBezTo>
                <a:moveTo>
                  <a:pt x="317" y="98"/>
                </a:moveTo>
                <a:cubicBezTo>
                  <a:pt x="281" y="98"/>
                  <a:pt x="281" y="98"/>
                  <a:pt x="281" y="98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282" y="100"/>
                  <a:pt x="282" y="100"/>
                  <a:pt x="282" y="100"/>
                </a:cubicBezTo>
                <a:cubicBezTo>
                  <a:pt x="284" y="100"/>
                  <a:pt x="286" y="101"/>
                  <a:pt x="286" y="104"/>
                </a:cubicBezTo>
                <a:cubicBezTo>
                  <a:pt x="286" y="138"/>
                  <a:pt x="286" y="138"/>
                  <a:pt x="286" y="138"/>
                </a:cubicBezTo>
                <a:cubicBezTo>
                  <a:pt x="286" y="140"/>
                  <a:pt x="284" y="142"/>
                  <a:pt x="282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4"/>
                  <a:pt x="281" y="144"/>
                  <a:pt x="281" y="144"/>
                </a:cubicBezTo>
                <a:cubicBezTo>
                  <a:pt x="299" y="144"/>
                  <a:pt x="299" y="144"/>
                  <a:pt x="299" y="144"/>
                </a:cubicBezTo>
                <a:cubicBezTo>
                  <a:pt x="299" y="142"/>
                  <a:pt x="299" y="142"/>
                  <a:pt x="299" y="142"/>
                </a:cubicBezTo>
                <a:cubicBezTo>
                  <a:pt x="298" y="142"/>
                  <a:pt x="298" y="142"/>
                  <a:pt x="298" y="142"/>
                </a:cubicBezTo>
                <a:cubicBezTo>
                  <a:pt x="295" y="142"/>
                  <a:pt x="294" y="140"/>
                  <a:pt x="294" y="138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9" y="122"/>
                  <a:pt x="309" y="125"/>
                  <a:pt x="309" y="126"/>
                </a:cubicBezTo>
                <a:cubicBezTo>
                  <a:pt x="309" y="126"/>
                  <a:pt x="309" y="126"/>
                  <a:pt x="309" y="126"/>
                </a:cubicBezTo>
                <a:cubicBezTo>
                  <a:pt x="312" y="126"/>
                  <a:pt x="312" y="126"/>
                  <a:pt x="312" y="126"/>
                </a:cubicBezTo>
                <a:cubicBezTo>
                  <a:pt x="312" y="113"/>
                  <a:pt x="312" y="113"/>
                  <a:pt x="312" y="113"/>
                </a:cubicBezTo>
                <a:cubicBezTo>
                  <a:pt x="309" y="113"/>
                  <a:pt x="309" y="113"/>
                  <a:pt x="309" y="113"/>
                </a:cubicBezTo>
                <a:cubicBezTo>
                  <a:pt x="309" y="114"/>
                  <a:pt x="309" y="114"/>
                  <a:pt x="309" y="114"/>
                </a:cubicBezTo>
                <a:cubicBezTo>
                  <a:pt x="309" y="114"/>
                  <a:pt x="309" y="117"/>
                  <a:pt x="307" y="117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294" y="102"/>
                  <a:pt x="294" y="102"/>
                  <a:pt x="294" y="102"/>
                </a:cubicBezTo>
                <a:cubicBezTo>
                  <a:pt x="310" y="102"/>
                  <a:pt x="310" y="102"/>
                  <a:pt x="310" y="102"/>
                </a:cubicBezTo>
                <a:cubicBezTo>
                  <a:pt x="313" y="102"/>
                  <a:pt x="315" y="105"/>
                  <a:pt x="315" y="109"/>
                </a:cubicBezTo>
                <a:cubicBezTo>
                  <a:pt x="315" y="109"/>
                  <a:pt x="315" y="109"/>
                  <a:pt x="315" y="109"/>
                </a:cubicBezTo>
                <a:cubicBezTo>
                  <a:pt x="318" y="109"/>
                  <a:pt x="318" y="109"/>
                  <a:pt x="318" y="109"/>
                </a:cubicBezTo>
                <a:lnTo>
                  <a:pt x="317" y="98"/>
                </a:lnTo>
                <a:close/>
                <a:moveTo>
                  <a:pt x="236" y="199"/>
                </a:moveTo>
                <a:cubicBezTo>
                  <a:pt x="239" y="192"/>
                  <a:pt x="239" y="192"/>
                  <a:pt x="239" y="192"/>
                </a:cubicBezTo>
                <a:cubicBezTo>
                  <a:pt x="242" y="199"/>
                  <a:pt x="242" y="199"/>
                  <a:pt x="242" y="199"/>
                </a:cubicBezTo>
                <a:lnTo>
                  <a:pt x="236" y="199"/>
                </a:lnTo>
                <a:close/>
                <a:moveTo>
                  <a:pt x="233" y="208"/>
                </a:moveTo>
                <a:cubicBezTo>
                  <a:pt x="233" y="207"/>
                  <a:pt x="233" y="207"/>
                  <a:pt x="233" y="207"/>
                </a:cubicBezTo>
                <a:cubicBezTo>
                  <a:pt x="235" y="201"/>
                  <a:pt x="235" y="201"/>
                  <a:pt x="235" y="201"/>
                </a:cubicBezTo>
                <a:cubicBezTo>
                  <a:pt x="244" y="201"/>
                  <a:pt x="244" y="201"/>
                  <a:pt x="244" y="201"/>
                </a:cubicBezTo>
                <a:cubicBezTo>
                  <a:pt x="246" y="207"/>
                  <a:pt x="246" y="207"/>
                  <a:pt x="246" y="207"/>
                </a:cubicBezTo>
                <a:cubicBezTo>
                  <a:pt x="246" y="207"/>
                  <a:pt x="246" y="208"/>
                  <a:pt x="246" y="208"/>
                </a:cubicBezTo>
                <a:cubicBezTo>
                  <a:pt x="246" y="208"/>
                  <a:pt x="245" y="208"/>
                  <a:pt x="245" y="208"/>
                </a:cubicBezTo>
                <a:cubicBezTo>
                  <a:pt x="244" y="208"/>
                  <a:pt x="244" y="208"/>
                  <a:pt x="244" y="208"/>
                </a:cubicBezTo>
                <a:cubicBezTo>
                  <a:pt x="244" y="210"/>
                  <a:pt x="244" y="210"/>
                  <a:pt x="244" y="210"/>
                </a:cubicBezTo>
                <a:cubicBezTo>
                  <a:pt x="254" y="210"/>
                  <a:pt x="254" y="210"/>
                  <a:pt x="254" y="210"/>
                </a:cubicBezTo>
                <a:cubicBezTo>
                  <a:pt x="254" y="208"/>
                  <a:pt x="254" y="208"/>
                  <a:pt x="254" y="208"/>
                </a:cubicBezTo>
                <a:cubicBezTo>
                  <a:pt x="253" y="208"/>
                  <a:pt x="253" y="208"/>
                  <a:pt x="253" y="208"/>
                </a:cubicBezTo>
                <a:cubicBezTo>
                  <a:pt x="252" y="208"/>
                  <a:pt x="252" y="207"/>
                  <a:pt x="251" y="206"/>
                </a:cubicBezTo>
                <a:cubicBezTo>
                  <a:pt x="241" y="183"/>
                  <a:pt x="241" y="183"/>
                  <a:pt x="241" y="183"/>
                </a:cubicBezTo>
                <a:cubicBezTo>
                  <a:pt x="241" y="183"/>
                  <a:pt x="241" y="183"/>
                  <a:pt x="240" y="183"/>
                </a:cubicBezTo>
                <a:cubicBezTo>
                  <a:pt x="240" y="183"/>
                  <a:pt x="240" y="183"/>
                  <a:pt x="240" y="183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8" y="208"/>
                </a:cubicBezTo>
                <a:cubicBezTo>
                  <a:pt x="227" y="208"/>
                  <a:pt x="227" y="208"/>
                  <a:pt x="227" y="208"/>
                </a:cubicBezTo>
                <a:cubicBezTo>
                  <a:pt x="227" y="210"/>
                  <a:pt x="227" y="210"/>
                  <a:pt x="227" y="210"/>
                </a:cubicBezTo>
                <a:cubicBezTo>
                  <a:pt x="234" y="210"/>
                  <a:pt x="234" y="210"/>
                  <a:pt x="234" y="210"/>
                </a:cubicBezTo>
                <a:cubicBezTo>
                  <a:pt x="234" y="208"/>
                  <a:pt x="234" y="208"/>
                  <a:pt x="234" y="208"/>
                </a:cubicBezTo>
                <a:cubicBezTo>
                  <a:pt x="234" y="208"/>
                  <a:pt x="234" y="208"/>
                  <a:pt x="234" y="208"/>
                </a:cubicBezTo>
                <a:cubicBezTo>
                  <a:pt x="233" y="208"/>
                  <a:pt x="233" y="208"/>
                  <a:pt x="233" y="208"/>
                </a:cubicBezTo>
                <a:moveTo>
                  <a:pt x="43" y="99"/>
                </a:moveTo>
                <a:cubicBezTo>
                  <a:pt x="47" y="99"/>
                  <a:pt x="47" y="99"/>
                  <a:pt x="47" y="99"/>
                </a:cubicBezTo>
                <a:cubicBezTo>
                  <a:pt x="47" y="97"/>
                  <a:pt x="46" y="97"/>
                  <a:pt x="45" y="97"/>
                </a:cubicBezTo>
                <a:cubicBezTo>
                  <a:pt x="44" y="97"/>
                  <a:pt x="44" y="97"/>
                  <a:pt x="43" y="99"/>
                </a:cubicBezTo>
                <a:moveTo>
                  <a:pt x="47" y="101"/>
                </a:moveTo>
                <a:cubicBezTo>
                  <a:pt x="43" y="101"/>
                  <a:pt x="43" y="101"/>
                  <a:pt x="43" y="101"/>
                </a:cubicBezTo>
                <a:cubicBezTo>
                  <a:pt x="44" y="102"/>
                  <a:pt x="44" y="103"/>
                  <a:pt x="45" y="103"/>
                </a:cubicBezTo>
                <a:cubicBezTo>
                  <a:pt x="46" y="103"/>
                  <a:pt x="47" y="102"/>
                  <a:pt x="47" y="101"/>
                </a:cubicBezTo>
                <a:moveTo>
                  <a:pt x="43" y="80"/>
                </a:moveTo>
                <a:cubicBezTo>
                  <a:pt x="47" y="80"/>
                  <a:pt x="47" y="80"/>
                  <a:pt x="47" y="80"/>
                </a:cubicBezTo>
                <a:cubicBezTo>
                  <a:pt x="47" y="78"/>
                  <a:pt x="46" y="77"/>
                  <a:pt x="45" y="77"/>
                </a:cubicBezTo>
                <a:cubicBezTo>
                  <a:pt x="44" y="77"/>
                  <a:pt x="44" y="78"/>
                  <a:pt x="43" y="80"/>
                </a:cubicBezTo>
                <a:moveTo>
                  <a:pt x="47" y="82"/>
                </a:moveTo>
                <a:cubicBezTo>
                  <a:pt x="43" y="82"/>
                  <a:pt x="43" y="82"/>
                  <a:pt x="43" y="82"/>
                </a:cubicBezTo>
                <a:cubicBezTo>
                  <a:pt x="44" y="83"/>
                  <a:pt x="44" y="84"/>
                  <a:pt x="45" y="84"/>
                </a:cubicBezTo>
                <a:cubicBezTo>
                  <a:pt x="46" y="84"/>
                  <a:pt x="47" y="83"/>
                  <a:pt x="47" y="82"/>
                </a:cubicBezTo>
                <a:moveTo>
                  <a:pt x="103" y="112"/>
                </a:moveTo>
                <a:cubicBezTo>
                  <a:pt x="99" y="112"/>
                  <a:pt x="99" y="112"/>
                  <a:pt x="96" y="113"/>
                </a:cubicBezTo>
                <a:cubicBezTo>
                  <a:pt x="95" y="114"/>
                  <a:pt x="92" y="115"/>
                  <a:pt x="90" y="115"/>
                </a:cubicBezTo>
                <a:cubicBezTo>
                  <a:pt x="88" y="115"/>
                  <a:pt x="86" y="114"/>
                  <a:pt x="85" y="113"/>
                </a:cubicBezTo>
                <a:cubicBezTo>
                  <a:pt x="82" y="112"/>
                  <a:pt x="82" y="112"/>
                  <a:pt x="78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8" y="105"/>
                  <a:pt x="47" y="105"/>
                  <a:pt x="45" y="105"/>
                </a:cubicBezTo>
                <a:cubicBezTo>
                  <a:pt x="43" y="105"/>
                  <a:pt x="41" y="104"/>
                  <a:pt x="41" y="101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39" y="101"/>
                  <a:pt x="39" y="100"/>
                  <a:pt x="39" y="100"/>
                </a:cubicBezTo>
                <a:cubicBezTo>
                  <a:pt x="39" y="99"/>
                  <a:pt x="39" y="99"/>
                  <a:pt x="40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41" y="96"/>
                  <a:pt x="43" y="94"/>
                  <a:pt x="45" y="94"/>
                </a:cubicBezTo>
                <a:cubicBezTo>
                  <a:pt x="47" y="94"/>
                  <a:pt x="48" y="95"/>
                  <a:pt x="49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7" y="84"/>
                  <a:pt x="57" y="84"/>
                  <a:pt x="57" y="84"/>
                </a:cubicBezTo>
                <a:cubicBezTo>
                  <a:pt x="49" y="84"/>
                  <a:pt x="49" y="84"/>
                  <a:pt x="49" y="84"/>
                </a:cubicBezTo>
                <a:cubicBezTo>
                  <a:pt x="48" y="85"/>
                  <a:pt x="47" y="86"/>
                  <a:pt x="45" y="86"/>
                </a:cubicBezTo>
                <a:cubicBezTo>
                  <a:pt x="43" y="86"/>
                  <a:pt x="41" y="84"/>
                  <a:pt x="41" y="82"/>
                </a:cubicBezTo>
                <a:cubicBezTo>
                  <a:pt x="40" y="82"/>
                  <a:pt x="40" y="82"/>
                  <a:pt x="40" y="82"/>
                </a:cubicBezTo>
                <a:cubicBezTo>
                  <a:pt x="39" y="82"/>
                  <a:pt x="39" y="81"/>
                  <a:pt x="39" y="81"/>
                </a:cubicBezTo>
                <a:cubicBezTo>
                  <a:pt x="39" y="80"/>
                  <a:pt x="39" y="80"/>
                  <a:pt x="40" y="80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77"/>
                  <a:pt x="43" y="75"/>
                  <a:pt x="45" y="75"/>
                </a:cubicBezTo>
                <a:cubicBezTo>
                  <a:pt x="47" y="75"/>
                  <a:pt x="48" y="76"/>
                  <a:pt x="49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71"/>
                  <a:pt x="57" y="71"/>
                  <a:pt x="57" y="71"/>
                </a:cubicBezTo>
                <a:cubicBezTo>
                  <a:pt x="62" y="69"/>
                  <a:pt x="62" y="69"/>
                  <a:pt x="62" y="69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83" y="107"/>
                  <a:pt x="83" y="108"/>
                  <a:pt x="86" y="109"/>
                </a:cubicBezTo>
                <a:cubicBezTo>
                  <a:pt x="87" y="109"/>
                  <a:pt x="89" y="110"/>
                  <a:pt x="90" y="110"/>
                </a:cubicBezTo>
                <a:cubicBezTo>
                  <a:pt x="92" y="110"/>
                  <a:pt x="93" y="109"/>
                  <a:pt x="94" y="109"/>
                </a:cubicBezTo>
                <a:cubicBezTo>
                  <a:pt x="97" y="108"/>
                  <a:pt x="98" y="107"/>
                  <a:pt x="103" y="107"/>
                </a:cubicBezTo>
                <a:cubicBezTo>
                  <a:pt x="119" y="107"/>
                  <a:pt x="119" y="107"/>
                  <a:pt x="119" y="107"/>
                </a:cubicBezTo>
                <a:cubicBezTo>
                  <a:pt x="119" y="69"/>
                  <a:pt x="119" y="69"/>
                  <a:pt x="119" y="69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23" y="77"/>
                  <a:pt x="123" y="77"/>
                  <a:pt x="123" y="77"/>
                </a:cubicBezTo>
                <a:cubicBezTo>
                  <a:pt x="134" y="77"/>
                  <a:pt x="134" y="77"/>
                  <a:pt x="134" y="77"/>
                </a:cubicBezTo>
                <a:cubicBezTo>
                  <a:pt x="136" y="77"/>
                  <a:pt x="138" y="79"/>
                  <a:pt x="138" y="81"/>
                </a:cubicBezTo>
                <a:cubicBezTo>
                  <a:pt x="138" y="83"/>
                  <a:pt x="136" y="84"/>
                  <a:pt x="134" y="84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6" y="97"/>
                  <a:pt x="138" y="98"/>
                  <a:pt x="138" y="100"/>
                </a:cubicBezTo>
                <a:cubicBezTo>
                  <a:pt x="138" y="102"/>
                  <a:pt x="136" y="103"/>
                  <a:pt x="134" y="103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3" y="112"/>
                  <a:pt x="123" y="112"/>
                  <a:pt x="123" y="112"/>
                </a:cubicBezTo>
                <a:lnTo>
                  <a:pt x="103" y="112"/>
                </a:lnTo>
                <a:close/>
                <a:moveTo>
                  <a:pt x="114" y="103"/>
                </a:moveTo>
                <a:cubicBezTo>
                  <a:pt x="103" y="103"/>
                  <a:pt x="103" y="103"/>
                  <a:pt x="103" y="103"/>
                </a:cubicBezTo>
                <a:cubicBezTo>
                  <a:pt x="97" y="103"/>
                  <a:pt x="96" y="104"/>
                  <a:pt x="93" y="105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68"/>
                  <a:pt x="96" y="66"/>
                  <a:pt x="100" y="66"/>
                </a:cubicBezTo>
                <a:cubicBezTo>
                  <a:pt x="107" y="66"/>
                  <a:pt x="111" y="68"/>
                  <a:pt x="114" y="68"/>
                </a:cubicBezTo>
                <a:lnTo>
                  <a:pt x="114" y="103"/>
                </a:lnTo>
                <a:close/>
                <a:moveTo>
                  <a:pt x="88" y="105"/>
                </a:moveTo>
                <a:cubicBezTo>
                  <a:pt x="84" y="104"/>
                  <a:pt x="83" y="103"/>
                  <a:pt x="7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68"/>
                  <a:pt x="66" y="68"/>
                  <a:pt x="66" y="68"/>
                </a:cubicBezTo>
                <a:cubicBezTo>
                  <a:pt x="70" y="68"/>
                  <a:pt x="73" y="66"/>
                  <a:pt x="80" y="66"/>
                </a:cubicBezTo>
                <a:cubicBezTo>
                  <a:pt x="85" y="66"/>
                  <a:pt x="88" y="68"/>
                  <a:pt x="88" y="71"/>
                </a:cubicBezTo>
                <a:lnTo>
                  <a:pt x="88" y="105"/>
                </a:lnTo>
                <a:close/>
                <a:moveTo>
                  <a:pt x="119" y="119"/>
                </a:moveTo>
                <a:cubicBezTo>
                  <a:pt x="141" y="122"/>
                  <a:pt x="151" y="131"/>
                  <a:pt x="157" y="144"/>
                </a:cubicBezTo>
                <a:cubicBezTo>
                  <a:pt x="157" y="144"/>
                  <a:pt x="157" y="144"/>
                  <a:pt x="157" y="144"/>
                </a:cubicBezTo>
                <a:cubicBezTo>
                  <a:pt x="157" y="37"/>
                  <a:pt x="157" y="37"/>
                  <a:pt x="157" y="37"/>
                </a:cubicBezTo>
                <a:cubicBezTo>
                  <a:pt x="157" y="37"/>
                  <a:pt x="157" y="37"/>
                  <a:pt x="157" y="37"/>
                </a:cubicBezTo>
                <a:cubicBezTo>
                  <a:pt x="151" y="50"/>
                  <a:pt x="141" y="58"/>
                  <a:pt x="119" y="62"/>
                </a:cubicBezTo>
                <a:cubicBezTo>
                  <a:pt x="122" y="39"/>
                  <a:pt x="131" y="30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50" y="30"/>
                  <a:pt x="58" y="39"/>
                  <a:pt x="62" y="62"/>
                </a:cubicBezTo>
                <a:cubicBezTo>
                  <a:pt x="39" y="58"/>
                  <a:pt x="30" y="50"/>
                  <a:pt x="2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23" y="144"/>
                  <a:pt x="23" y="144"/>
                  <a:pt x="23" y="144"/>
                </a:cubicBezTo>
                <a:cubicBezTo>
                  <a:pt x="30" y="131"/>
                  <a:pt x="39" y="122"/>
                  <a:pt x="62" y="119"/>
                </a:cubicBezTo>
                <a:cubicBezTo>
                  <a:pt x="58" y="141"/>
                  <a:pt x="50" y="151"/>
                  <a:pt x="37" y="157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144" y="157"/>
                  <a:pt x="144" y="157"/>
                  <a:pt x="144" y="157"/>
                </a:cubicBezTo>
                <a:cubicBezTo>
                  <a:pt x="144" y="157"/>
                  <a:pt x="144" y="157"/>
                  <a:pt x="144" y="157"/>
                </a:cubicBezTo>
                <a:cubicBezTo>
                  <a:pt x="131" y="151"/>
                  <a:pt x="122" y="141"/>
                  <a:pt x="119" y="119"/>
                </a:cubicBezTo>
                <a:moveTo>
                  <a:pt x="176" y="111"/>
                </a:moveTo>
                <a:cubicBezTo>
                  <a:pt x="176" y="152"/>
                  <a:pt x="140" y="194"/>
                  <a:pt x="90" y="210"/>
                </a:cubicBezTo>
                <a:cubicBezTo>
                  <a:pt x="40" y="194"/>
                  <a:pt x="4" y="152"/>
                  <a:pt x="4" y="111"/>
                </a:cubicBezTo>
                <a:cubicBezTo>
                  <a:pt x="4" y="4"/>
                  <a:pt x="4" y="4"/>
                  <a:pt x="4" y="4"/>
                </a:cubicBezTo>
                <a:cubicBezTo>
                  <a:pt x="176" y="4"/>
                  <a:pt x="176" y="4"/>
                  <a:pt x="176" y="4"/>
                </a:cubicBezTo>
                <a:lnTo>
                  <a:pt x="176" y="111"/>
                </a:lnTo>
                <a:close/>
                <a:moveTo>
                  <a:pt x="181" y="111"/>
                </a:moveTo>
                <a:cubicBezTo>
                  <a:pt x="181" y="0"/>
                  <a:pt x="181" y="0"/>
                  <a:pt x="18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55"/>
                  <a:pt x="37" y="198"/>
                  <a:pt x="89" y="214"/>
                </a:cubicBezTo>
                <a:cubicBezTo>
                  <a:pt x="90" y="214"/>
                  <a:pt x="90" y="214"/>
                  <a:pt x="90" y="214"/>
                </a:cubicBezTo>
                <a:cubicBezTo>
                  <a:pt x="92" y="214"/>
                  <a:pt x="92" y="214"/>
                  <a:pt x="92" y="214"/>
                </a:cubicBezTo>
                <a:cubicBezTo>
                  <a:pt x="143" y="198"/>
                  <a:pt x="181" y="155"/>
                  <a:pt x="181" y="111"/>
                </a:cubicBezTo>
                <a:moveTo>
                  <a:pt x="266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8" y="1"/>
                  <a:pt x="268" y="1"/>
                  <a:pt x="268" y="1"/>
                </a:cubicBezTo>
                <a:cubicBezTo>
                  <a:pt x="268" y="1"/>
                  <a:pt x="268" y="0"/>
                  <a:pt x="26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1" y="0"/>
                  <a:pt x="220" y="1"/>
                  <a:pt x="220" y="1"/>
                </a:cubicBezTo>
                <a:cubicBezTo>
                  <a:pt x="220" y="15"/>
                  <a:pt x="220" y="15"/>
                  <a:pt x="220" y="15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23" y="11"/>
                  <a:pt x="224" y="6"/>
                  <a:pt x="229" y="6"/>
                </a:cubicBezTo>
                <a:cubicBezTo>
                  <a:pt x="239" y="6"/>
                  <a:pt x="239" y="6"/>
                  <a:pt x="239" y="6"/>
                </a:cubicBezTo>
                <a:cubicBezTo>
                  <a:pt x="239" y="51"/>
                  <a:pt x="239" y="51"/>
                  <a:pt x="239" y="51"/>
                </a:cubicBezTo>
                <a:cubicBezTo>
                  <a:pt x="239" y="53"/>
                  <a:pt x="237" y="55"/>
                  <a:pt x="235" y="55"/>
                </a:cubicBezTo>
                <a:cubicBezTo>
                  <a:pt x="231" y="55"/>
                  <a:pt x="231" y="55"/>
                  <a:pt x="231" y="55"/>
                </a:cubicBezTo>
                <a:cubicBezTo>
                  <a:pt x="231" y="58"/>
                  <a:pt x="231" y="58"/>
                  <a:pt x="231" y="58"/>
                </a:cubicBezTo>
                <a:cubicBezTo>
                  <a:pt x="257" y="58"/>
                  <a:pt x="257" y="58"/>
                  <a:pt x="257" y="58"/>
                </a:cubicBezTo>
                <a:cubicBezTo>
                  <a:pt x="257" y="55"/>
                  <a:pt x="257" y="55"/>
                  <a:pt x="257" y="55"/>
                </a:cubicBezTo>
                <a:cubicBezTo>
                  <a:pt x="254" y="55"/>
                  <a:pt x="254" y="55"/>
                  <a:pt x="254" y="55"/>
                </a:cubicBezTo>
                <a:cubicBezTo>
                  <a:pt x="252" y="55"/>
                  <a:pt x="250" y="53"/>
                  <a:pt x="250" y="51"/>
                </a:cubicBezTo>
                <a:cubicBezTo>
                  <a:pt x="250" y="6"/>
                  <a:pt x="250" y="6"/>
                  <a:pt x="250" y="6"/>
                </a:cubicBezTo>
                <a:cubicBezTo>
                  <a:pt x="260" y="6"/>
                  <a:pt x="260" y="6"/>
                  <a:pt x="260" y="6"/>
                </a:cubicBezTo>
                <a:cubicBezTo>
                  <a:pt x="265" y="6"/>
                  <a:pt x="266" y="11"/>
                  <a:pt x="266" y="15"/>
                </a:cubicBezTo>
                <a:close/>
                <a:moveTo>
                  <a:pt x="264" y="115"/>
                </a:moveTo>
                <a:cubicBezTo>
                  <a:pt x="264" y="130"/>
                  <a:pt x="257" y="140"/>
                  <a:pt x="247" y="140"/>
                </a:cubicBezTo>
                <a:cubicBezTo>
                  <a:pt x="247" y="140"/>
                  <a:pt x="247" y="140"/>
                  <a:pt x="247" y="140"/>
                </a:cubicBezTo>
                <a:cubicBezTo>
                  <a:pt x="244" y="140"/>
                  <a:pt x="241" y="139"/>
                  <a:pt x="238" y="136"/>
                </a:cubicBezTo>
                <a:cubicBezTo>
                  <a:pt x="234" y="132"/>
                  <a:pt x="231" y="124"/>
                  <a:pt x="231" y="115"/>
                </a:cubicBezTo>
                <a:cubicBezTo>
                  <a:pt x="231" y="109"/>
                  <a:pt x="232" y="91"/>
                  <a:pt x="247" y="90"/>
                </a:cubicBezTo>
                <a:cubicBezTo>
                  <a:pt x="253" y="90"/>
                  <a:pt x="263" y="94"/>
                  <a:pt x="264" y="115"/>
                </a:cubicBezTo>
                <a:moveTo>
                  <a:pt x="275" y="115"/>
                </a:moveTo>
                <a:cubicBezTo>
                  <a:pt x="275" y="98"/>
                  <a:pt x="264" y="86"/>
                  <a:pt x="247" y="85"/>
                </a:cubicBezTo>
                <a:cubicBezTo>
                  <a:pt x="247" y="85"/>
                  <a:pt x="237" y="85"/>
                  <a:pt x="229" y="92"/>
                </a:cubicBezTo>
                <a:cubicBezTo>
                  <a:pt x="223" y="97"/>
                  <a:pt x="220" y="105"/>
                  <a:pt x="220" y="115"/>
                </a:cubicBezTo>
                <a:cubicBezTo>
                  <a:pt x="220" y="132"/>
                  <a:pt x="231" y="144"/>
                  <a:pt x="247" y="144"/>
                </a:cubicBezTo>
                <a:cubicBezTo>
                  <a:pt x="263" y="144"/>
                  <a:pt x="275" y="132"/>
                  <a:pt x="275" y="115"/>
                </a:cubicBezTo>
                <a:moveTo>
                  <a:pt x="302" y="58"/>
                </a:moveTo>
                <a:cubicBezTo>
                  <a:pt x="319" y="58"/>
                  <a:pt x="319" y="58"/>
                  <a:pt x="319" y="58"/>
                </a:cubicBezTo>
                <a:cubicBezTo>
                  <a:pt x="319" y="56"/>
                  <a:pt x="319" y="56"/>
                  <a:pt x="319" y="56"/>
                </a:cubicBezTo>
                <a:cubicBezTo>
                  <a:pt x="318" y="56"/>
                  <a:pt x="318" y="56"/>
                  <a:pt x="318" y="56"/>
                </a:cubicBezTo>
                <a:cubicBezTo>
                  <a:pt x="316" y="56"/>
                  <a:pt x="315" y="54"/>
                  <a:pt x="315" y="52"/>
                </a:cubicBezTo>
                <a:cubicBezTo>
                  <a:pt x="315" y="18"/>
                  <a:pt x="315" y="18"/>
                  <a:pt x="315" y="18"/>
                </a:cubicBezTo>
                <a:cubicBezTo>
                  <a:pt x="315" y="16"/>
                  <a:pt x="316" y="14"/>
                  <a:pt x="318" y="14"/>
                </a:cubicBezTo>
                <a:cubicBezTo>
                  <a:pt x="319" y="14"/>
                  <a:pt x="319" y="14"/>
                  <a:pt x="319" y="14"/>
                </a:cubicBezTo>
                <a:cubicBezTo>
                  <a:pt x="319" y="12"/>
                  <a:pt x="319" y="12"/>
                  <a:pt x="319" y="12"/>
                </a:cubicBezTo>
                <a:cubicBezTo>
                  <a:pt x="302" y="12"/>
                  <a:pt x="302" y="12"/>
                  <a:pt x="302" y="12"/>
                </a:cubicBezTo>
                <a:cubicBezTo>
                  <a:pt x="302" y="14"/>
                  <a:pt x="302" y="14"/>
                  <a:pt x="302" y="14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5" y="14"/>
                  <a:pt x="306" y="16"/>
                  <a:pt x="306" y="18"/>
                </a:cubicBezTo>
                <a:cubicBezTo>
                  <a:pt x="306" y="32"/>
                  <a:pt x="306" y="32"/>
                  <a:pt x="306" y="32"/>
                </a:cubicBezTo>
                <a:cubicBezTo>
                  <a:pt x="288" y="32"/>
                  <a:pt x="288" y="32"/>
                  <a:pt x="288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88" y="16"/>
                  <a:pt x="289" y="14"/>
                  <a:pt x="292" y="14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2"/>
                  <a:pt x="293" y="12"/>
                  <a:pt x="293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4"/>
                  <a:pt x="275" y="14"/>
                  <a:pt x="275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9" y="14"/>
                  <a:pt x="280" y="15"/>
                  <a:pt x="280" y="18"/>
                </a:cubicBezTo>
                <a:cubicBezTo>
                  <a:pt x="280" y="52"/>
                  <a:pt x="280" y="52"/>
                  <a:pt x="280" y="52"/>
                </a:cubicBezTo>
                <a:cubicBezTo>
                  <a:pt x="280" y="55"/>
                  <a:pt x="279" y="56"/>
                  <a:pt x="276" y="56"/>
                </a:cubicBezTo>
                <a:cubicBezTo>
                  <a:pt x="275" y="56"/>
                  <a:pt x="275" y="56"/>
                  <a:pt x="275" y="56"/>
                </a:cubicBezTo>
                <a:cubicBezTo>
                  <a:pt x="275" y="58"/>
                  <a:pt x="275" y="58"/>
                  <a:pt x="275" y="58"/>
                </a:cubicBezTo>
                <a:cubicBezTo>
                  <a:pt x="293" y="58"/>
                  <a:pt x="293" y="58"/>
                  <a:pt x="293" y="58"/>
                </a:cubicBezTo>
                <a:cubicBezTo>
                  <a:pt x="293" y="56"/>
                  <a:pt x="293" y="56"/>
                  <a:pt x="293" y="56"/>
                </a:cubicBezTo>
                <a:cubicBezTo>
                  <a:pt x="292" y="56"/>
                  <a:pt x="292" y="56"/>
                  <a:pt x="292" y="56"/>
                </a:cubicBezTo>
                <a:cubicBezTo>
                  <a:pt x="289" y="56"/>
                  <a:pt x="288" y="54"/>
                  <a:pt x="288" y="52"/>
                </a:cubicBezTo>
                <a:cubicBezTo>
                  <a:pt x="288" y="37"/>
                  <a:pt x="288" y="37"/>
                  <a:pt x="288" y="37"/>
                </a:cubicBezTo>
                <a:cubicBezTo>
                  <a:pt x="306" y="37"/>
                  <a:pt x="306" y="37"/>
                  <a:pt x="306" y="37"/>
                </a:cubicBezTo>
                <a:cubicBezTo>
                  <a:pt x="306" y="52"/>
                  <a:pt x="306" y="52"/>
                  <a:pt x="306" y="52"/>
                </a:cubicBezTo>
                <a:cubicBezTo>
                  <a:pt x="306" y="54"/>
                  <a:pt x="305" y="56"/>
                  <a:pt x="303" y="56"/>
                </a:cubicBezTo>
                <a:cubicBezTo>
                  <a:pt x="302" y="56"/>
                  <a:pt x="302" y="56"/>
                  <a:pt x="302" y="56"/>
                </a:cubicBezTo>
                <a:lnTo>
                  <a:pt x="302" y="58"/>
                </a:lnTo>
                <a:close/>
                <a:moveTo>
                  <a:pt x="331" y="184"/>
                </a:moveTo>
                <a:cubicBezTo>
                  <a:pt x="328" y="182"/>
                  <a:pt x="324" y="182"/>
                  <a:pt x="322" y="185"/>
                </a:cubicBezTo>
                <a:cubicBezTo>
                  <a:pt x="320" y="186"/>
                  <a:pt x="319" y="189"/>
                  <a:pt x="320" y="191"/>
                </a:cubicBezTo>
                <a:cubicBezTo>
                  <a:pt x="320" y="193"/>
                  <a:pt x="321" y="195"/>
                  <a:pt x="323" y="196"/>
                </a:cubicBezTo>
                <a:cubicBezTo>
                  <a:pt x="324" y="197"/>
                  <a:pt x="324" y="197"/>
                  <a:pt x="325" y="197"/>
                </a:cubicBezTo>
                <a:cubicBezTo>
                  <a:pt x="327" y="199"/>
                  <a:pt x="330" y="200"/>
                  <a:pt x="331" y="202"/>
                </a:cubicBezTo>
                <a:cubicBezTo>
                  <a:pt x="332" y="203"/>
                  <a:pt x="332" y="205"/>
                  <a:pt x="330" y="207"/>
                </a:cubicBezTo>
                <a:cubicBezTo>
                  <a:pt x="329" y="208"/>
                  <a:pt x="327" y="208"/>
                  <a:pt x="325" y="207"/>
                </a:cubicBezTo>
                <a:cubicBezTo>
                  <a:pt x="323" y="206"/>
                  <a:pt x="321" y="204"/>
                  <a:pt x="321" y="201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20" y="200"/>
                  <a:pt x="320" y="200"/>
                  <a:pt x="320" y="200"/>
                </a:cubicBezTo>
                <a:cubicBezTo>
                  <a:pt x="320" y="210"/>
                  <a:pt x="320" y="210"/>
                  <a:pt x="320" y="210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209"/>
                  <a:pt x="322" y="209"/>
                  <a:pt x="322" y="208"/>
                </a:cubicBezTo>
                <a:cubicBezTo>
                  <a:pt x="322" y="208"/>
                  <a:pt x="323" y="208"/>
                  <a:pt x="323" y="209"/>
                </a:cubicBezTo>
                <a:cubicBezTo>
                  <a:pt x="324" y="209"/>
                  <a:pt x="326" y="210"/>
                  <a:pt x="328" y="210"/>
                </a:cubicBezTo>
                <a:cubicBezTo>
                  <a:pt x="330" y="210"/>
                  <a:pt x="332" y="209"/>
                  <a:pt x="333" y="208"/>
                </a:cubicBezTo>
                <a:cubicBezTo>
                  <a:pt x="336" y="206"/>
                  <a:pt x="337" y="202"/>
                  <a:pt x="335" y="199"/>
                </a:cubicBezTo>
                <a:cubicBezTo>
                  <a:pt x="334" y="196"/>
                  <a:pt x="330" y="194"/>
                  <a:pt x="327" y="193"/>
                </a:cubicBezTo>
                <a:cubicBezTo>
                  <a:pt x="326" y="192"/>
                  <a:pt x="326" y="192"/>
                  <a:pt x="326" y="192"/>
                </a:cubicBezTo>
                <a:cubicBezTo>
                  <a:pt x="325" y="191"/>
                  <a:pt x="324" y="190"/>
                  <a:pt x="324" y="189"/>
                </a:cubicBezTo>
                <a:cubicBezTo>
                  <a:pt x="324" y="188"/>
                  <a:pt x="324" y="187"/>
                  <a:pt x="326" y="186"/>
                </a:cubicBezTo>
                <a:cubicBezTo>
                  <a:pt x="327" y="185"/>
                  <a:pt x="328" y="185"/>
                  <a:pt x="330" y="186"/>
                </a:cubicBezTo>
                <a:cubicBezTo>
                  <a:pt x="332" y="187"/>
                  <a:pt x="333" y="190"/>
                  <a:pt x="333" y="192"/>
                </a:cubicBezTo>
                <a:cubicBezTo>
                  <a:pt x="333" y="192"/>
                  <a:pt x="333" y="192"/>
                  <a:pt x="333" y="192"/>
                </a:cubicBezTo>
                <a:cubicBezTo>
                  <a:pt x="335" y="192"/>
                  <a:pt x="335" y="192"/>
                  <a:pt x="335" y="192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3" y="183"/>
                  <a:pt x="333" y="183"/>
                  <a:pt x="333" y="183"/>
                </a:cubicBezTo>
                <a:cubicBezTo>
                  <a:pt x="333" y="183"/>
                  <a:pt x="333" y="183"/>
                  <a:pt x="333" y="183"/>
                </a:cubicBezTo>
                <a:cubicBezTo>
                  <a:pt x="333" y="184"/>
                  <a:pt x="333" y="184"/>
                  <a:pt x="333" y="184"/>
                </a:cubicBezTo>
                <a:cubicBezTo>
                  <a:pt x="332" y="184"/>
                  <a:pt x="332" y="184"/>
                  <a:pt x="331" y="184"/>
                </a:cubicBezTo>
                <a:moveTo>
                  <a:pt x="361" y="58"/>
                </a:moveTo>
                <a:cubicBezTo>
                  <a:pt x="365" y="45"/>
                  <a:pt x="365" y="45"/>
                  <a:pt x="365" y="45"/>
                </a:cubicBezTo>
                <a:cubicBezTo>
                  <a:pt x="362" y="45"/>
                  <a:pt x="362" y="45"/>
                  <a:pt x="362" y="45"/>
                </a:cubicBezTo>
                <a:cubicBezTo>
                  <a:pt x="362" y="45"/>
                  <a:pt x="362" y="45"/>
                  <a:pt x="362" y="45"/>
                </a:cubicBezTo>
                <a:cubicBezTo>
                  <a:pt x="361" y="51"/>
                  <a:pt x="358" y="54"/>
                  <a:pt x="352" y="54"/>
                </a:cubicBezTo>
                <a:cubicBezTo>
                  <a:pt x="341" y="54"/>
                  <a:pt x="341" y="54"/>
                  <a:pt x="341" y="54"/>
                </a:cubicBezTo>
                <a:cubicBezTo>
                  <a:pt x="340" y="54"/>
                  <a:pt x="339" y="53"/>
                  <a:pt x="339" y="52"/>
                </a:cubicBezTo>
                <a:cubicBezTo>
                  <a:pt x="339" y="36"/>
                  <a:pt x="339" y="36"/>
                  <a:pt x="339" y="36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4" y="36"/>
                  <a:pt x="354" y="38"/>
                  <a:pt x="354" y="40"/>
                </a:cubicBezTo>
                <a:cubicBezTo>
                  <a:pt x="354" y="41"/>
                  <a:pt x="354" y="41"/>
                  <a:pt x="354" y="41"/>
                </a:cubicBezTo>
                <a:cubicBezTo>
                  <a:pt x="357" y="41"/>
                  <a:pt x="357" y="41"/>
                  <a:pt x="357" y="41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4" y="27"/>
                  <a:pt x="354" y="27"/>
                  <a:pt x="354" y="27"/>
                </a:cubicBezTo>
                <a:cubicBezTo>
                  <a:pt x="354" y="28"/>
                  <a:pt x="354" y="28"/>
                  <a:pt x="354" y="28"/>
                </a:cubicBezTo>
                <a:cubicBezTo>
                  <a:pt x="354" y="29"/>
                  <a:pt x="354" y="31"/>
                  <a:pt x="352" y="31"/>
                </a:cubicBezTo>
                <a:cubicBezTo>
                  <a:pt x="339" y="31"/>
                  <a:pt x="339" y="31"/>
                  <a:pt x="339" y="31"/>
                </a:cubicBezTo>
                <a:cubicBezTo>
                  <a:pt x="339" y="16"/>
                  <a:pt x="339" y="16"/>
                  <a:pt x="339" y="16"/>
                </a:cubicBezTo>
                <a:cubicBezTo>
                  <a:pt x="353" y="16"/>
                  <a:pt x="353" y="16"/>
                  <a:pt x="353" y="16"/>
                </a:cubicBezTo>
                <a:cubicBezTo>
                  <a:pt x="356" y="16"/>
                  <a:pt x="358" y="19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61" y="23"/>
                  <a:pt x="361" y="23"/>
                  <a:pt x="361" y="23"/>
                </a:cubicBezTo>
                <a:cubicBezTo>
                  <a:pt x="360" y="12"/>
                  <a:pt x="360" y="12"/>
                  <a:pt x="360" y="12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4"/>
                  <a:pt x="327" y="14"/>
                  <a:pt x="327" y="14"/>
                </a:cubicBezTo>
                <a:cubicBezTo>
                  <a:pt x="330" y="14"/>
                  <a:pt x="331" y="16"/>
                  <a:pt x="331" y="18"/>
                </a:cubicBezTo>
                <a:cubicBezTo>
                  <a:pt x="331" y="52"/>
                  <a:pt x="331" y="52"/>
                  <a:pt x="331" y="52"/>
                </a:cubicBezTo>
                <a:cubicBezTo>
                  <a:pt x="331" y="54"/>
                  <a:pt x="330" y="56"/>
                  <a:pt x="327" y="56"/>
                </a:cubicBezTo>
                <a:cubicBezTo>
                  <a:pt x="326" y="56"/>
                  <a:pt x="326" y="56"/>
                  <a:pt x="326" y="56"/>
                </a:cubicBezTo>
                <a:cubicBezTo>
                  <a:pt x="326" y="58"/>
                  <a:pt x="326" y="58"/>
                  <a:pt x="326" y="58"/>
                </a:cubicBezTo>
                <a:lnTo>
                  <a:pt x="361" y="58"/>
                </a:lnTo>
                <a:close/>
                <a:moveTo>
                  <a:pt x="386" y="115"/>
                </a:moveTo>
                <a:cubicBezTo>
                  <a:pt x="386" y="127"/>
                  <a:pt x="381" y="140"/>
                  <a:pt x="370" y="140"/>
                </a:cubicBezTo>
                <a:cubicBezTo>
                  <a:pt x="360" y="140"/>
                  <a:pt x="353" y="130"/>
                  <a:pt x="353" y="115"/>
                </a:cubicBezTo>
                <a:cubicBezTo>
                  <a:pt x="353" y="105"/>
                  <a:pt x="356" y="98"/>
                  <a:pt x="360" y="94"/>
                </a:cubicBezTo>
                <a:cubicBezTo>
                  <a:pt x="364" y="90"/>
                  <a:pt x="368" y="90"/>
                  <a:pt x="369" y="90"/>
                </a:cubicBezTo>
                <a:cubicBezTo>
                  <a:pt x="369" y="90"/>
                  <a:pt x="369" y="90"/>
                  <a:pt x="369" y="90"/>
                </a:cubicBezTo>
                <a:cubicBezTo>
                  <a:pt x="369" y="90"/>
                  <a:pt x="369" y="90"/>
                  <a:pt x="369" y="90"/>
                </a:cubicBezTo>
                <a:cubicBezTo>
                  <a:pt x="377" y="90"/>
                  <a:pt x="386" y="98"/>
                  <a:pt x="386" y="115"/>
                </a:cubicBezTo>
                <a:moveTo>
                  <a:pt x="397" y="115"/>
                </a:moveTo>
                <a:cubicBezTo>
                  <a:pt x="397" y="92"/>
                  <a:pt x="379" y="85"/>
                  <a:pt x="369" y="85"/>
                </a:cubicBezTo>
                <a:cubicBezTo>
                  <a:pt x="369" y="85"/>
                  <a:pt x="369" y="85"/>
                  <a:pt x="369" y="85"/>
                </a:cubicBezTo>
                <a:cubicBezTo>
                  <a:pt x="353" y="85"/>
                  <a:pt x="342" y="98"/>
                  <a:pt x="342" y="115"/>
                </a:cubicBezTo>
                <a:cubicBezTo>
                  <a:pt x="342" y="130"/>
                  <a:pt x="351" y="142"/>
                  <a:pt x="364" y="144"/>
                </a:cubicBezTo>
                <a:cubicBezTo>
                  <a:pt x="372" y="153"/>
                  <a:pt x="383" y="157"/>
                  <a:pt x="397" y="157"/>
                </a:cubicBezTo>
                <a:cubicBezTo>
                  <a:pt x="397" y="157"/>
                  <a:pt x="397" y="157"/>
                  <a:pt x="397" y="157"/>
                </a:cubicBezTo>
                <a:cubicBezTo>
                  <a:pt x="397" y="155"/>
                  <a:pt x="397" y="155"/>
                  <a:pt x="397" y="155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88" y="154"/>
                  <a:pt x="382" y="148"/>
                  <a:pt x="379" y="143"/>
                </a:cubicBezTo>
                <a:cubicBezTo>
                  <a:pt x="390" y="139"/>
                  <a:pt x="397" y="129"/>
                  <a:pt x="397" y="115"/>
                </a:cubicBezTo>
                <a:moveTo>
                  <a:pt x="444" y="3"/>
                </a:moveTo>
                <a:cubicBezTo>
                  <a:pt x="447" y="3"/>
                  <a:pt x="447" y="3"/>
                  <a:pt x="447" y="3"/>
                </a:cubicBezTo>
                <a:cubicBezTo>
                  <a:pt x="447" y="0"/>
                  <a:pt x="447" y="0"/>
                  <a:pt x="447" y="0"/>
                </a:cubicBezTo>
                <a:cubicBezTo>
                  <a:pt x="429" y="0"/>
                  <a:pt x="429" y="0"/>
                  <a:pt x="429" y="0"/>
                </a:cubicBezTo>
                <a:cubicBezTo>
                  <a:pt x="429" y="3"/>
                  <a:pt x="429" y="3"/>
                  <a:pt x="429" y="3"/>
                </a:cubicBezTo>
                <a:cubicBezTo>
                  <a:pt x="432" y="3"/>
                  <a:pt x="432" y="3"/>
                  <a:pt x="432" y="3"/>
                </a:cubicBezTo>
                <a:cubicBezTo>
                  <a:pt x="434" y="3"/>
                  <a:pt x="435" y="4"/>
                  <a:pt x="435" y="6"/>
                </a:cubicBezTo>
                <a:cubicBezTo>
                  <a:pt x="435" y="39"/>
                  <a:pt x="435" y="39"/>
                  <a:pt x="435" y="39"/>
                </a:cubicBezTo>
                <a:cubicBezTo>
                  <a:pt x="435" y="49"/>
                  <a:pt x="427" y="53"/>
                  <a:pt x="419" y="53"/>
                </a:cubicBezTo>
                <a:cubicBezTo>
                  <a:pt x="412" y="53"/>
                  <a:pt x="406" y="47"/>
                  <a:pt x="406" y="39"/>
                </a:cubicBezTo>
                <a:cubicBezTo>
                  <a:pt x="406" y="8"/>
                  <a:pt x="406" y="8"/>
                  <a:pt x="406" y="8"/>
                </a:cubicBezTo>
                <a:cubicBezTo>
                  <a:pt x="406" y="5"/>
                  <a:pt x="408" y="3"/>
                  <a:pt x="411" y="3"/>
                </a:cubicBezTo>
                <a:cubicBezTo>
                  <a:pt x="412" y="3"/>
                  <a:pt x="412" y="3"/>
                  <a:pt x="412" y="3"/>
                </a:cubicBezTo>
                <a:cubicBezTo>
                  <a:pt x="412" y="0"/>
                  <a:pt x="412" y="0"/>
                  <a:pt x="412" y="0"/>
                </a:cubicBezTo>
                <a:cubicBezTo>
                  <a:pt x="390" y="0"/>
                  <a:pt x="390" y="0"/>
                  <a:pt x="390" y="0"/>
                </a:cubicBezTo>
                <a:cubicBezTo>
                  <a:pt x="390" y="3"/>
                  <a:pt x="390" y="3"/>
                  <a:pt x="390" y="3"/>
                </a:cubicBezTo>
                <a:cubicBezTo>
                  <a:pt x="391" y="3"/>
                  <a:pt x="391" y="3"/>
                  <a:pt x="391" y="3"/>
                </a:cubicBezTo>
                <a:cubicBezTo>
                  <a:pt x="394" y="3"/>
                  <a:pt x="395" y="5"/>
                  <a:pt x="395" y="8"/>
                </a:cubicBezTo>
                <a:cubicBezTo>
                  <a:pt x="395" y="38"/>
                  <a:pt x="395" y="38"/>
                  <a:pt x="395" y="38"/>
                </a:cubicBezTo>
                <a:cubicBezTo>
                  <a:pt x="395" y="51"/>
                  <a:pt x="405" y="59"/>
                  <a:pt x="418" y="59"/>
                </a:cubicBezTo>
                <a:cubicBezTo>
                  <a:pt x="432" y="59"/>
                  <a:pt x="441" y="51"/>
                  <a:pt x="441" y="39"/>
                </a:cubicBezTo>
                <a:cubicBezTo>
                  <a:pt x="441" y="6"/>
                  <a:pt x="441" y="6"/>
                  <a:pt x="441" y="6"/>
                </a:cubicBezTo>
                <a:cubicBezTo>
                  <a:pt x="441" y="4"/>
                  <a:pt x="442" y="3"/>
                  <a:pt x="444" y="3"/>
                </a:cubicBezTo>
                <a:moveTo>
                  <a:pt x="445" y="100"/>
                </a:moveTo>
                <a:cubicBezTo>
                  <a:pt x="448" y="100"/>
                  <a:pt x="448" y="100"/>
                  <a:pt x="448" y="100"/>
                </a:cubicBezTo>
                <a:cubicBezTo>
                  <a:pt x="448" y="98"/>
                  <a:pt x="448" y="98"/>
                  <a:pt x="448" y="98"/>
                </a:cubicBezTo>
                <a:cubicBezTo>
                  <a:pt x="434" y="98"/>
                  <a:pt x="434" y="98"/>
                  <a:pt x="434" y="98"/>
                </a:cubicBezTo>
                <a:cubicBezTo>
                  <a:pt x="434" y="100"/>
                  <a:pt x="434" y="100"/>
                  <a:pt x="434" y="100"/>
                </a:cubicBezTo>
                <a:cubicBezTo>
                  <a:pt x="436" y="100"/>
                  <a:pt x="436" y="100"/>
                  <a:pt x="436" y="100"/>
                </a:cubicBezTo>
                <a:cubicBezTo>
                  <a:pt x="437" y="100"/>
                  <a:pt x="438" y="101"/>
                  <a:pt x="438" y="103"/>
                </a:cubicBezTo>
                <a:cubicBezTo>
                  <a:pt x="438" y="129"/>
                  <a:pt x="438" y="129"/>
                  <a:pt x="438" y="129"/>
                </a:cubicBezTo>
                <a:cubicBezTo>
                  <a:pt x="438" y="136"/>
                  <a:pt x="432" y="140"/>
                  <a:pt x="426" y="140"/>
                </a:cubicBezTo>
                <a:cubicBezTo>
                  <a:pt x="420" y="140"/>
                  <a:pt x="416" y="135"/>
                  <a:pt x="416" y="128"/>
                </a:cubicBezTo>
                <a:cubicBezTo>
                  <a:pt x="416" y="104"/>
                  <a:pt x="416" y="104"/>
                  <a:pt x="416" y="104"/>
                </a:cubicBezTo>
                <a:cubicBezTo>
                  <a:pt x="416" y="102"/>
                  <a:pt x="417" y="100"/>
                  <a:pt x="419" y="100"/>
                </a:cubicBezTo>
                <a:cubicBezTo>
                  <a:pt x="420" y="100"/>
                  <a:pt x="420" y="100"/>
                  <a:pt x="420" y="100"/>
                </a:cubicBezTo>
                <a:cubicBezTo>
                  <a:pt x="420" y="98"/>
                  <a:pt x="420" y="98"/>
                  <a:pt x="420" y="98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403" y="100"/>
                  <a:pt x="403" y="100"/>
                  <a:pt x="403" y="100"/>
                </a:cubicBezTo>
                <a:cubicBezTo>
                  <a:pt x="403" y="100"/>
                  <a:pt x="403" y="100"/>
                  <a:pt x="403" y="100"/>
                </a:cubicBezTo>
                <a:cubicBezTo>
                  <a:pt x="404" y="100"/>
                  <a:pt x="404" y="100"/>
                  <a:pt x="404" y="100"/>
                </a:cubicBezTo>
                <a:cubicBezTo>
                  <a:pt x="405" y="100"/>
                  <a:pt x="407" y="102"/>
                  <a:pt x="407" y="104"/>
                </a:cubicBezTo>
                <a:cubicBezTo>
                  <a:pt x="407" y="128"/>
                  <a:pt x="407" y="128"/>
                  <a:pt x="407" y="128"/>
                </a:cubicBezTo>
                <a:cubicBezTo>
                  <a:pt x="407" y="138"/>
                  <a:pt x="414" y="144"/>
                  <a:pt x="425" y="144"/>
                </a:cubicBezTo>
                <a:cubicBezTo>
                  <a:pt x="436" y="144"/>
                  <a:pt x="443" y="138"/>
                  <a:pt x="443" y="129"/>
                </a:cubicBezTo>
                <a:cubicBezTo>
                  <a:pt x="443" y="103"/>
                  <a:pt x="443" y="103"/>
                  <a:pt x="443" y="103"/>
                </a:cubicBezTo>
                <a:cubicBezTo>
                  <a:pt x="443" y="101"/>
                  <a:pt x="444" y="100"/>
                  <a:pt x="445" y="100"/>
                </a:cubicBezTo>
                <a:moveTo>
                  <a:pt x="496" y="14"/>
                </a:moveTo>
                <a:cubicBezTo>
                  <a:pt x="497" y="14"/>
                  <a:pt x="497" y="14"/>
                  <a:pt x="497" y="14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83" y="12"/>
                  <a:pt x="483" y="12"/>
                  <a:pt x="483" y="12"/>
                </a:cubicBezTo>
                <a:cubicBezTo>
                  <a:pt x="483" y="14"/>
                  <a:pt x="483" y="14"/>
                  <a:pt x="483" y="14"/>
                </a:cubicBezTo>
                <a:cubicBezTo>
                  <a:pt x="484" y="14"/>
                  <a:pt x="484" y="14"/>
                  <a:pt x="484" y="14"/>
                </a:cubicBezTo>
                <a:cubicBezTo>
                  <a:pt x="486" y="14"/>
                  <a:pt x="488" y="15"/>
                  <a:pt x="488" y="17"/>
                </a:cubicBezTo>
                <a:cubicBezTo>
                  <a:pt x="488" y="41"/>
                  <a:pt x="488" y="41"/>
                  <a:pt x="488" y="41"/>
                </a:cubicBezTo>
                <a:cubicBezTo>
                  <a:pt x="462" y="12"/>
                  <a:pt x="462" y="12"/>
                  <a:pt x="462" y="12"/>
                </a:cubicBezTo>
                <a:cubicBezTo>
                  <a:pt x="450" y="12"/>
                  <a:pt x="450" y="12"/>
                  <a:pt x="450" y="12"/>
                </a:cubicBezTo>
                <a:cubicBezTo>
                  <a:pt x="450" y="14"/>
                  <a:pt x="450" y="14"/>
                  <a:pt x="450" y="14"/>
                </a:cubicBezTo>
                <a:cubicBezTo>
                  <a:pt x="451" y="14"/>
                  <a:pt x="451" y="14"/>
                  <a:pt x="451" y="14"/>
                </a:cubicBezTo>
                <a:cubicBezTo>
                  <a:pt x="452" y="14"/>
                  <a:pt x="453" y="14"/>
                  <a:pt x="454" y="15"/>
                </a:cubicBezTo>
                <a:cubicBezTo>
                  <a:pt x="455" y="16"/>
                  <a:pt x="455" y="17"/>
                  <a:pt x="456" y="17"/>
                </a:cubicBezTo>
                <a:cubicBezTo>
                  <a:pt x="456" y="18"/>
                  <a:pt x="457" y="18"/>
                  <a:pt x="457" y="19"/>
                </a:cubicBezTo>
                <a:cubicBezTo>
                  <a:pt x="457" y="53"/>
                  <a:pt x="457" y="53"/>
                  <a:pt x="457" y="53"/>
                </a:cubicBezTo>
                <a:cubicBezTo>
                  <a:pt x="457" y="55"/>
                  <a:pt x="455" y="56"/>
                  <a:pt x="454" y="56"/>
                </a:cubicBezTo>
                <a:cubicBezTo>
                  <a:pt x="453" y="56"/>
                  <a:pt x="453" y="56"/>
                  <a:pt x="453" y="56"/>
                </a:cubicBezTo>
                <a:cubicBezTo>
                  <a:pt x="453" y="58"/>
                  <a:pt x="453" y="58"/>
                  <a:pt x="453" y="58"/>
                </a:cubicBezTo>
                <a:cubicBezTo>
                  <a:pt x="466" y="58"/>
                  <a:pt x="466" y="58"/>
                  <a:pt x="466" y="58"/>
                </a:cubicBezTo>
                <a:cubicBezTo>
                  <a:pt x="466" y="56"/>
                  <a:pt x="466" y="56"/>
                  <a:pt x="466" y="56"/>
                </a:cubicBezTo>
                <a:cubicBezTo>
                  <a:pt x="465" y="56"/>
                  <a:pt x="465" y="56"/>
                  <a:pt x="465" y="56"/>
                </a:cubicBezTo>
                <a:cubicBezTo>
                  <a:pt x="464" y="56"/>
                  <a:pt x="462" y="55"/>
                  <a:pt x="462" y="53"/>
                </a:cubicBezTo>
                <a:cubicBezTo>
                  <a:pt x="462" y="25"/>
                  <a:pt x="462" y="25"/>
                  <a:pt x="462" y="25"/>
                </a:cubicBezTo>
                <a:cubicBezTo>
                  <a:pt x="491" y="58"/>
                  <a:pt x="491" y="58"/>
                  <a:pt x="491" y="58"/>
                </a:cubicBezTo>
                <a:cubicBezTo>
                  <a:pt x="491" y="58"/>
                  <a:pt x="491" y="58"/>
                  <a:pt x="491" y="58"/>
                </a:cubicBezTo>
                <a:cubicBezTo>
                  <a:pt x="493" y="58"/>
                  <a:pt x="493" y="58"/>
                  <a:pt x="493" y="58"/>
                </a:cubicBezTo>
                <a:cubicBezTo>
                  <a:pt x="493" y="17"/>
                  <a:pt x="493" y="17"/>
                  <a:pt x="493" y="17"/>
                </a:cubicBezTo>
                <a:cubicBezTo>
                  <a:pt x="493" y="15"/>
                  <a:pt x="494" y="14"/>
                  <a:pt x="496" y="14"/>
                </a:cubicBezTo>
                <a:moveTo>
                  <a:pt x="503" y="58"/>
                </a:moveTo>
                <a:cubicBezTo>
                  <a:pt x="520" y="58"/>
                  <a:pt x="520" y="58"/>
                  <a:pt x="520" y="58"/>
                </a:cubicBezTo>
                <a:cubicBezTo>
                  <a:pt x="520" y="56"/>
                  <a:pt x="520" y="56"/>
                  <a:pt x="520" y="56"/>
                </a:cubicBezTo>
                <a:cubicBezTo>
                  <a:pt x="519" y="56"/>
                  <a:pt x="519" y="56"/>
                  <a:pt x="519" y="56"/>
                </a:cubicBezTo>
                <a:cubicBezTo>
                  <a:pt x="517" y="56"/>
                  <a:pt x="516" y="54"/>
                  <a:pt x="516" y="52"/>
                </a:cubicBezTo>
                <a:cubicBezTo>
                  <a:pt x="516" y="18"/>
                  <a:pt x="516" y="18"/>
                  <a:pt x="516" y="18"/>
                </a:cubicBezTo>
                <a:cubicBezTo>
                  <a:pt x="516" y="16"/>
                  <a:pt x="517" y="14"/>
                  <a:pt x="519" y="14"/>
                </a:cubicBezTo>
                <a:cubicBezTo>
                  <a:pt x="520" y="14"/>
                  <a:pt x="520" y="14"/>
                  <a:pt x="520" y="14"/>
                </a:cubicBezTo>
                <a:cubicBezTo>
                  <a:pt x="520" y="12"/>
                  <a:pt x="520" y="12"/>
                  <a:pt x="520" y="12"/>
                </a:cubicBezTo>
                <a:cubicBezTo>
                  <a:pt x="503" y="12"/>
                  <a:pt x="503" y="12"/>
                  <a:pt x="503" y="12"/>
                </a:cubicBezTo>
                <a:cubicBezTo>
                  <a:pt x="503" y="14"/>
                  <a:pt x="503" y="14"/>
                  <a:pt x="503" y="14"/>
                </a:cubicBezTo>
                <a:cubicBezTo>
                  <a:pt x="503" y="14"/>
                  <a:pt x="503" y="14"/>
                  <a:pt x="503" y="14"/>
                </a:cubicBezTo>
                <a:cubicBezTo>
                  <a:pt x="506" y="14"/>
                  <a:pt x="507" y="16"/>
                  <a:pt x="507" y="18"/>
                </a:cubicBezTo>
                <a:cubicBezTo>
                  <a:pt x="507" y="52"/>
                  <a:pt x="507" y="52"/>
                  <a:pt x="507" y="52"/>
                </a:cubicBezTo>
                <a:cubicBezTo>
                  <a:pt x="507" y="54"/>
                  <a:pt x="506" y="56"/>
                  <a:pt x="503" y="56"/>
                </a:cubicBezTo>
                <a:cubicBezTo>
                  <a:pt x="503" y="56"/>
                  <a:pt x="503" y="56"/>
                  <a:pt x="503" y="56"/>
                </a:cubicBezTo>
                <a:lnTo>
                  <a:pt x="503" y="58"/>
                </a:lnTo>
                <a:close/>
                <a:moveTo>
                  <a:pt x="569" y="14"/>
                </a:moveTo>
                <a:cubicBezTo>
                  <a:pt x="569" y="14"/>
                  <a:pt x="569" y="14"/>
                  <a:pt x="569" y="14"/>
                </a:cubicBezTo>
                <a:cubicBezTo>
                  <a:pt x="569" y="12"/>
                  <a:pt x="569" y="12"/>
                  <a:pt x="569" y="12"/>
                </a:cubicBezTo>
                <a:cubicBezTo>
                  <a:pt x="558" y="12"/>
                  <a:pt x="558" y="12"/>
                  <a:pt x="558" y="12"/>
                </a:cubicBezTo>
                <a:cubicBezTo>
                  <a:pt x="558" y="14"/>
                  <a:pt x="558" y="14"/>
                  <a:pt x="558" y="14"/>
                </a:cubicBezTo>
                <a:cubicBezTo>
                  <a:pt x="559" y="14"/>
                  <a:pt x="559" y="14"/>
                  <a:pt x="559" y="14"/>
                </a:cubicBezTo>
                <a:cubicBezTo>
                  <a:pt x="560" y="14"/>
                  <a:pt x="560" y="15"/>
                  <a:pt x="560" y="15"/>
                </a:cubicBezTo>
                <a:cubicBezTo>
                  <a:pt x="561" y="15"/>
                  <a:pt x="561" y="16"/>
                  <a:pt x="561" y="16"/>
                </a:cubicBezTo>
                <a:cubicBezTo>
                  <a:pt x="550" y="43"/>
                  <a:pt x="550" y="43"/>
                  <a:pt x="550" y="43"/>
                </a:cubicBezTo>
                <a:cubicBezTo>
                  <a:pt x="538" y="16"/>
                  <a:pt x="538" y="16"/>
                  <a:pt x="538" y="16"/>
                </a:cubicBezTo>
                <a:cubicBezTo>
                  <a:pt x="538" y="16"/>
                  <a:pt x="538" y="15"/>
                  <a:pt x="539" y="15"/>
                </a:cubicBezTo>
                <a:cubicBezTo>
                  <a:pt x="539" y="15"/>
                  <a:pt x="539" y="14"/>
                  <a:pt x="540" y="14"/>
                </a:cubicBezTo>
                <a:cubicBezTo>
                  <a:pt x="542" y="14"/>
                  <a:pt x="542" y="14"/>
                  <a:pt x="542" y="14"/>
                </a:cubicBezTo>
                <a:cubicBezTo>
                  <a:pt x="542" y="12"/>
                  <a:pt x="542" y="12"/>
                  <a:pt x="542" y="12"/>
                </a:cubicBezTo>
                <a:cubicBezTo>
                  <a:pt x="525" y="12"/>
                  <a:pt x="525" y="12"/>
                  <a:pt x="525" y="12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6" y="14"/>
                  <a:pt x="526" y="14"/>
                  <a:pt x="526" y="14"/>
                </a:cubicBezTo>
                <a:cubicBezTo>
                  <a:pt x="527" y="14"/>
                  <a:pt x="529" y="15"/>
                  <a:pt x="530" y="18"/>
                </a:cubicBezTo>
                <a:cubicBezTo>
                  <a:pt x="547" y="58"/>
                  <a:pt x="547" y="58"/>
                  <a:pt x="547" y="58"/>
                </a:cubicBezTo>
                <a:cubicBezTo>
                  <a:pt x="547" y="58"/>
                  <a:pt x="547" y="58"/>
                  <a:pt x="547" y="58"/>
                </a:cubicBezTo>
                <a:cubicBezTo>
                  <a:pt x="547" y="58"/>
                  <a:pt x="548" y="58"/>
                  <a:pt x="548" y="58"/>
                </a:cubicBezTo>
                <a:cubicBezTo>
                  <a:pt x="548" y="58"/>
                  <a:pt x="548" y="58"/>
                  <a:pt x="548" y="58"/>
                </a:cubicBezTo>
                <a:cubicBezTo>
                  <a:pt x="549" y="58"/>
                  <a:pt x="549" y="58"/>
                  <a:pt x="550" y="58"/>
                </a:cubicBezTo>
                <a:cubicBezTo>
                  <a:pt x="565" y="18"/>
                  <a:pt x="565" y="18"/>
                  <a:pt x="565" y="18"/>
                </a:cubicBezTo>
                <a:cubicBezTo>
                  <a:pt x="566" y="15"/>
                  <a:pt x="567" y="14"/>
                  <a:pt x="569" y="14"/>
                </a:cubicBezTo>
                <a:moveTo>
                  <a:pt x="575" y="103"/>
                </a:moveTo>
                <a:cubicBezTo>
                  <a:pt x="575" y="127"/>
                  <a:pt x="575" y="127"/>
                  <a:pt x="575" y="127"/>
                </a:cubicBezTo>
                <a:cubicBezTo>
                  <a:pt x="550" y="98"/>
                  <a:pt x="550" y="98"/>
                  <a:pt x="550" y="98"/>
                </a:cubicBezTo>
                <a:cubicBezTo>
                  <a:pt x="550" y="98"/>
                  <a:pt x="550" y="98"/>
                  <a:pt x="550" y="98"/>
                </a:cubicBezTo>
                <a:cubicBezTo>
                  <a:pt x="537" y="98"/>
                  <a:pt x="537" y="98"/>
                  <a:pt x="537" y="98"/>
                </a:cubicBezTo>
                <a:cubicBezTo>
                  <a:pt x="537" y="100"/>
                  <a:pt x="537" y="100"/>
                  <a:pt x="537" y="100"/>
                </a:cubicBezTo>
                <a:cubicBezTo>
                  <a:pt x="538" y="100"/>
                  <a:pt x="538" y="100"/>
                  <a:pt x="538" y="100"/>
                </a:cubicBezTo>
                <a:cubicBezTo>
                  <a:pt x="540" y="100"/>
                  <a:pt x="541" y="100"/>
                  <a:pt x="541" y="101"/>
                </a:cubicBezTo>
                <a:cubicBezTo>
                  <a:pt x="542" y="102"/>
                  <a:pt x="542" y="102"/>
                  <a:pt x="542" y="102"/>
                </a:cubicBezTo>
                <a:cubicBezTo>
                  <a:pt x="543" y="103"/>
                  <a:pt x="543" y="104"/>
                  <a:pt x="544" y="105"/>
                </a:cubicBezTo>
                <a:cubicBezTo>
                  <a:pt x="544" y="139"/>
                  <a:pt x="544" y="139"/>
                  <a:pt x="544" y="139"/>
                </a:cubicBezTo>
                <a:cubicBezTo>
                  <a:pt x="544" y="141"/>
                  <a:pt x="542" y="142"/>
                  <a:pt x="541" y="142"/>
                </a:cubicBezTo>
                <a:cubicBezTo>
                  <a:pt x="540" y="142"/>
                  <a:pt x="540" y="142"/>
                  <a:pt x="540" y="142"/>
                </a:cubicBezTo>
                <a:cubicBezTo>
                  <a:pt x="540" y="144"/>
                  <a:pt x="540" y="144"/>
                  <a:pt x="540" y="144"/>
                </a:cubicBezTo>
                <a:cubicBezTo>
                  <a:pt x="554" y="144"/>
                  <a:pt x="554" y="144"/>
                  <a:pt x="554" y="144"/>
                </a:cubicBezTo>
                <a:cubicBezTo>
                  <a:pt x="554" y="142"/>
                  <a:pt x="554" y="142"/>
                  <a:pt x="554" y="142"/>
                </a:cubicBezTo>
                <a:cubicBezTo>
                  <a:pt x="553" y="142"/>
                  <a:pt x="553" y="142"/>
                  <a:pt x="553" y="142"/>
                </a:cubicBezTo>
                <a:cubicBezTo>
                  <a:pt x="551" y="142"/>
                  <a:pt x="549" y="141"/>
                  <a:pt x="549" y="139"/>
                </a:cubicBezTo>
                <a:cubicBezTo>
                  <a:pt x="549" y="111"/>
                  <a:pt x="549" y="111"/>
                  <a:pt x="549" y="111"/>
                </a:cubicBezTo>
                <a:cubicBezTo>
                  <a:pt x="578" y="144"/>
                  <a:pt x="578" y="144"/>
                  <a:pt x="578" y="144"/>
                </a:cubicBezTo>
                <a:cubicBezTo>
                  <a:pt x="578" y="144"/>
                  <a:pt x="578" y="144"/>
                  <a:pt x="578" y="144"/>
                </a:cubicBezTo>
                <a:cubicBezTo>
                  <a:pt x="580" y="144"/>
                  <a:pt x="580" y="144"/>
                  <a:pt x="580" y="144"/>
                </a:cubicBezTo>
                <a:cubicBezTo>
                  <a:pt x="580" y="103"/>
                  <a:pt x="580" y="103"/>
                  <a:pt x="580" y="103"/>
                </a:cubicBezTo>
                <a:cubicBezTo>
                  <a:pt x="580" y="101"/>
                  <a:pt x="582" y="100"/>
                  <a:pt x="583" y="100"/>
                </a:cubicBezTo>
                <a:cubicBezTo>
                  <a:pt x="584" y="100"/>
                  <a:pt x="584" y="100"/>
                  <a:pt x="584" y="100"/>
                </a:cubicBezTo>
                <a:cubicBezTo>
                  <a:pt x="584" y="98"/>
                  <a:pt x="584" y="98"/>
                  <a:pt x="584" y="98"/>
                </a:cubicBezTo>
                <a:cubicBezTo>
                  <a:pt x="571" y="98"/>
                  <a:pt x="571" y="98"/>
                  <a:pt x="571" y="98"/>
                </a:cubicBezTo>
                <a:cubicBezTo>
                  <a:pt x="571" y="100"/>
                  <a:pt x="571" y="100"/>
                  <a:pt x="571" y="100"/>
                </a:cubicBezTo>
                <a:cubicBezTo>
                  <a:pt x="571" y="100"/>
                  <a:pt x="571" y="100"/>
                  <a:pt x="571" y="100"/>
                </a:cubicBezTo>
                <a:cubicBezTo>
                  <a:pt x="573" y="100"/>
                  <a:pt x="575" y="101"/>
                  <a:pt x="575" y="103"/>
                </a:cubicBezTo>
                <a:moveTo>
                  <a:pt x="609" y="58"/>
                </a:moveTo>
                <a:cubicBezTo>
                  <a:pt x="614" y="45"/>
                  <a:pt x="614" y="45"/>
                  <a:pt x="614" y="45"/>
                </a:cubicBezTo>
                <a:cubicBezTo>
                  <a:pt x="611" y="45"/>
                  <a:pt x="611" y="45"/>
                  <a:pt x="611" y="45"/>
                </a:cubicBezTo>
                <a:cubicBezTo>
                  <a:pt x="611" y="45"/>
                  <a:pt x="611" y="45"/>
                  <a:pt x="611" y="45"/>
                </a:cubicBezTo>
                <a:cubicBezTo>
                  <a:pt x="609" y="51"/>
                  <a:pt x="606" y="54"/>
                  <a:pt x="601" y="54"/>
                </a:cubicBezTo>
                <a:cubicBezTo>
                  <a:pt x="590" y="54"/>
                  <a:pt x="590" y="54"/>
                  <a:pt x="590" y="54"/>
                </a:cubicBezTo>
                <a:cubicBezTo>
                  <a:pt x="589" y="54"/>
                  <a:pt x="588" y="53"/>
                  <a:pt x="588" y="52"/>
                </a:cubicBezTo>
                <a:cubicBezTo>
                  <a:pt x="588" y="36"/>
                  <a:pt x="588" y="36"/>
                  <a:pt x="588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02" y="36"/>
                  <a:pt x="603" y="38"/>
                  <a:pt x="603" y="40"/>
                </a:cubicBezTo>
                <a:cubicBezTo>
                  <a:pt x="603" y="41"/>
                  <a:pt x="603" y="41"/>
                  <a:pt x="603" y="41"/>
                </a:cubicBezTo>
                <a:cubicBezTo>
                  <a:pt x="606" y="41"/>
                  <a:pt x="606" y="41"/>
                  <a:pt x="606" y="41"/>
                </a:cubicBezTo>
                <a:cubicBezTo>
                  <a:pt x="606" y="27"/>
                  <a:pt x="606" y="27"/>
                  <a:pt x="606" y="27"/>
                </a:cubicBezTo>
                <a:cubicBezTo>
                  <a:pt x="603" y="27"/>
                  <a:pt x="603" y="27"/>
                  <a:pt x="603" y="27"/>
                </a:cubicBezTo>
                <a:cubicBezTo>
                  <a:pt x="603" y="28"/>
                  <a:pt x="603" y="28"/>
                  <a:pt x="603" y="28"/>
                </a:cubicBezTo>
                <a:cubicBezTo>
                  <a:pt x="603" y="29"/>
                  <a:pt x="602" y="31"/>
                  <a:pt x="600" y="31"/>
                </a:cubicBezTo>
                <a:cubicBezTo>
                  <a:pt x="588" y="31"/>
                  <a:pt x="588" y="31"/>
                  <a:pt x="588" y="31"/>
                </a:cubicBezTo>
                <a:cubicBezTo>
                  <a:pt x="588" y="16"/>
                  <a:pt x="588" y="16"/>
                  <a:pt x="588" y="16"/>
                </a:cubicBezTo>
                <a:cubicBezTo>
                  <a:pt x="601" y="16"/>
                  <a:pt x="601" y="16"/>
                  <a:pt x="601" y="16"/>
                </a:cubicBezTo>
                <a:cubicBezTo>
                  <a:pt x="605" y="16"/>
                  <a:pt x="607" y="19"/>
                  <a:pt x="607" y="23"/>
                </a:cubicBezTo>
                <a:cubicBezTo>
                  <a:pt x="607" y="23"/>
                  <a:pt x="607" y="23"/>
                  <a:pt x="607" y="23"/>
                </a:cubicBezTo>
                <a:cubicBezTo>
                  <a:pt x="610" y="23"/>
                  <a:pt x="610" y="23"/>
                  <a:pt x="610" y="23"/>
                </a:cubicBezTo>
                <a:cubicBezTo>
                  <a:pt x="609" y="12"/>
                  <a:pt x="609" y="12"/>
                  <a:pt x="609" y="12"/>
                </a:cubicBezTo>
                <a:cubicBezTo>
                  <a:pt x="575" y="12"/>
                  <a:pt x="575" y="12"/>
                  <a:pt x="575" y="12"/>
                </a:cubicBezTo>
                <a:cubicBezTo>
                  <a:pt x="575" y="14"/>
                  <a:pt x="575" y="14"/>
                  <a:pt x="575" y="14"/>
                </a:cubicBezTo>
                <a:cubicBezTo>
                  <a:pt x="576" y="14"/>
                  <a:pt x="576" y="14"/>
                  <a:pt x="576" y="14"/>
                </a:cubicBezTo>
                <a:cubicBezTo>
                  <a:pt x="578" y="14"/>
                  <a:pt x="579" y="16"/>
                  <a:pt x="579" y="18"/>
                </a:cubicBezTo>
                <a:cubicBezTo>
                  <a:pt x="579" y="52"/>
                  <a:pt x="579" y="52"/>
                  <a:pt x="579" y="52"/>
                </a:cubicBezTo>
                <a:cubicBezTo>
                  <a:pt x="579" y="54"/>
                  <a:pt x="578" y="56"/>
                  <a:pt x="576" y="56"/>
                </a:cubicBezTo>
                <a:cubicBezTo>
                  <a:pt x="575" y="56"/>
                  <a:pt x="575" y="56"/>
                  <a:pt x="575" y="56"/>
                </a:cubicBezTo>
                <a:cubicBezTo>
                  <a:pt x="575" y="58"/>
                  <a:pt x="575" y="58"/>
                  <a:pt x="575" y="58"/>
                </a:cubicBezTo>
                <a:lnTo>
                  <a:pt x="609" y="58"/>
                </a:lnTo>
                <a:close/>
                <a:moveTo>
                  <a:pt x="598" y="107"/>
                </a:moveTo>
                <a:cubicBezTo>
                  <a:pt x="598" y="105"/>
                  <a:pt x="599" y="104"/>
                  <a:pt x="601" y="102"/>
                </a:cubicBezTo>
                <a:cubicBezTo>
                  <a:pt x="603" y="101"/>
                  <a:pt x="606" y="101"/>
                  <a:pt x="609" y="103"/>
                </a:cubicBezTo>
                <a:cubicBezTo>
                  <a:pt x="612" y="105"/>
                  <a:pt x="614" y="109"/>
                  <a:pt x="614" y="113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7" y="114"/>
                  <a:pt x="617" y="114"/>
                  <a:pt x="617" y="114"/>
                </a:cubicBezTo>
                <a:cubicBezTo>
                  <a:pt x="617" y="98"/>
                  <a:pt x="617" y="98"/>
                  <a:pt x="617" y="98"/>
                </a:cubicBezTo>
                <a:cubicBezTo>
                  <a:pt x="615" y="98"/>
                  <a:pt x="615" y="98"/>
                  <a:pt x="615" y="98"/>
                </a:cubicBezTo>
                <a:cubicBezTo>
                  <a:pt x="614" y="98"/>
                  <a:pt x="614" y="98"/>
                  <a:pt x="614" y="98"/>
                </a:cubicBezTo>
                <a:cubicBezTo>
                  <a:pt x="614" y="99"/>
                  <a:pt x="614" y="99"/>
                  <a:pt x="614" y="100"/>
                </a:cubicBezTo>
                <a:cubicBezTo>
                  <a:pt x="613" y="100"/>
                  <a:pt x="612" y="100"/>
                  <a:pt x="611" y="99"/>
                </a:cubicBezTo>
                <a:cubicBezTo>
                  <a:pt x="605" y="96"/>
                  <a:pt x="599" y="97"/>
                  <a:pt x="595" y="101"/>
                </a:cubicBezTo>
                <a:cubicBezTo>
                  <a:pt x="592" y="103"/>
                  <a:pt x="590" y="107"/>
                  <a:pt x="591" y="111"/>
                </a:cubicBezTo>
                <a:cubicBezTo>
                  <a:pt x="591" y="115"/>
                  <a:pt x="593" y="118"/>
                  <a:pt x="597" y="120"/>
                </a:cubicBezTo>
                <a:cubicBezTo>
                  <a:pt x="598" y="121"/>
                  <a:pt x="599" y="122"/>
                  <a:pt x="600" y="122"/>
                </a:cubicBezTo>
                <a:cubicBezTo>
                  <a:pt x="604" y="125"/>
                  <a:pt x="609" y="127"/>
                  <a:pt x="610" y="130"/>
                </a:cubicBezTo>
                <a:cubicBezTo>
                  <a:pt x="613" y="133"/>
                  <a:pt x="612" y="136"/>
                  <a:pt x="609" y="139"/>
                </a:cubicBezTo>
                <a:cubicBezTo>
                  <a:pt x="607" y="141"/>
                  <a:pt x="604" y="141"/>
                  <a:pt x="601" y="140"/>
                </a:cubicBezTo>
                <a:cubicBezTo>
                  <a:pt x="597" y="138"/>
                  <a:pt x="594" y="134"/>
                  <a:pt x="594" y="128"/>
                </a:cubicBezTo>
                <a:cubicBezTo>
                  <a:pt x="594" y="128"/>
                  <a:pt x="594" y="128"/>
                  <a:pt x="594" y="128"/>
                </a:cubicBezTo>
                <a:cubicBezTo>
                  <a:pt x="591" y="128"/>
                  <a:pt x="591" y="128"/>
                  <a:pt x="591" y="128"/>
                </a:cubicBezTo>
                <a:cubicBezTo>
                  <a:pt x="591" y="144"/>
                  <a:pt x="591" y="144"/>
                  <a:pt x="591" y="144"/>
                </a:cubicBezTo>
                <a:cubicBezTo>
                  <a:pt x="593" y="144"/>
                  <a:pt x="593" y="144"/>
                  <a:pt x="593" y="144"/>
                </a:cubicBezTo>
                <a:cubicBezTo>
                  <a:pt x="593" y="144"/>
                  <a:pt x="593" y="144"/>
                  <a:pt x="593" y="144"/>
                </a:cubicBezTo>
                <a:cubicBezTo>
                  <a:pt x="594" y="143"/>
                  <a:pt x="594" y="142"/>
                  <a:pt x="595" y="142"/>
                </a:cubicBezTo>
                <a:cubicBezTo>
                  <a:pt x="595" y="142"/>
                  <a:pt x="596" y="142"/>
                  <a:pt x="596" y="142"/>
                </a:cubicBezTo>
                <a:cubicBezTo>
                  <a:pt x="599" y="143"/>
                  <a:pt x="603" y="144"/>
                  <a:pt x="606" y="144"/>
                </a:cubicBezTo>
                <a:cubicBezTo>
                  <a:pt x="609" y="144"/>
                  <a:pt x="612" y="144"/>
                  <a:pt x="614" y="142"/>
                </a:cubicBezTo>
                <a:cubicBezTo>
                  <a:pt x="619" y="138"/>
                  <a:pt x="621" y="131"/>
                  <a:pt x="618" y="126"/>
                </a:cubicBezTo>
                <a:cubicBezTo>
                  <a:pt x="616" y="121"/>
                  <a:pt x="609" y="117"/>
                  <a:pt x="604" y="115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0" y="112"/>
                  <a:pt x="598" y="110"/>
                  <a:pt x="598" y="107"/>
                </a:cubicBezTo>
                <a:moveTo>
                  <a:pt x="635" y="33"/>
                </a:moveTo>
                <a:cubicBezTo>
                  <a:pt x="632" y="33"/>
                  <a:pt x="632" y="33"/>
                  <a:pt x="632" y="33"/>
                </a:cubicBezTo>
                <a:cubicBezTo>
                  <a:pt x="632" y="17"/>
                  <a:pt x="632" y="17"/>
                  <a:pt x="632" y="17"/>
                </a:cubicBezTo>
                <a:cubicBezTo>
                  <a:pt x="634" y="16"/>
                  <a:pt x="635" y="16"/>
                  <a:pt x="635" y="16"/>
                </a:cubicBezTo>
                <a:cubicBezTo>
                  <a:pt x="640" y="16"/>
                  <a:pt x="644" y="20"/>
                  <a:pt x="644" y="24"/>
                </a:cubicBezTo>
                <a:cubicBezTo>
                  <a:pt x="644" y="29"/>
                  <a:pt x="640" y="33"/>
                  <a:pt x="635" y="33"/>
                </a:cubicBezTo>
                <a:moveTo>
                  <a:pt x="650" y="58"/>
                </a:moveTo>
                <a:cubicBezTo>
                  <a:pt x="661" y="58"/>
                  <a:pt x="661" y="58"/>
                  <a:pt x="661" y="58"/>
                </a:cubicBezTo>
                <a:cubicBezTo>
                  <a:pt x="661" y="56"/>
                  <a:pt x="661" y="56"/>
                  <a:pt x="661" y="56"/>
                </a:cubicBezTo>
                <a:cubicBezTo>
                  <a:pt x="660" y="56"/>
                  <a:pt x="660" y="56"/>
                  <a:pt x="660" y="56"/>
                </a:cubicBezTo>
                <a:cubicBezTo>
                  <a:pt x="659" y="56"/>
                  <a:pt x="658" y="55"/>
                  <a:pt x="657" y="53"/>
                </a:cubicBezTo>
                <a:cubicBezTo>
                  <a:pt x="644" y="36"/>
                  <a:pt x="644" y="36"/>
                  <a:pt x="644" y="36"/>
                </a:cubicBezTo>
                <a:cubicBezTo>
                  <a:pt x="650" y="34"/>
                  <a:pt x="653" y="29"/>
                  <a:pt x="653" y="24"/>
                </a:cubicBezTo>
                <a:cubicBezTo>
                  <a:pt x="653" y="21"/>
                  <a:pt x="652" y="18"/>
                  <a:pt x="650" y="16"/>
                </a:cubicBezTo>
                <a:cubicBezTo>
                  <a:pt x="647" y="13"/>
                  <a:pt x="641" y="11"/>
                  <a:pt x="631" y="12"/>
                </a:cubicBezTo>
                <a:cubicBezTo>
                  <a:pt x="619" y="12"/>
                  <a:pt x="619" y="12"/>
                  <a:pt x="619" y="12"/>
                </a:cubicBezTo>
                <a:cubicBezTo>
                  <a:pt x="619" y="14"/>
                  <a:pt x="619" y="14"/>
                  <a:pt x="619" y="14"/>
                </a:cubicBezTo>
                <a:cubicBezTo>
                  <a:pt x="620" y="14"/>
                  <a:pt x="620" y="14"/>
                  <a:pt x="620" y="14"/>
                </a:cubicBezTo>
                <a:cubicBezTo>
                  <a:pt x="622" y="14"/>
                  <a:pt x="623" y="16"/>
                  <a:pt x="623" y="18"/>
                </a:cubicBezTo>
                <a:cubicBezTo>
                  <a:pt x="623" y="52"/>
                  <a:pt x="623" y="52"/>
                  <a:pt x="623" y="52"/>
                </a:cubicBezTo>
                <a:cubicBezTo>
                  <a:pt x="623" y="54"/>
                  <a:pt x="622" y="56"/>
                  <a:pt x="620" y="56"/>
                </a:cubicBezTo>
                <a:cubicBezTo>
                  <a:pt x="619" y="56"/>
                  <a:pt x="619" y="56"/>
                  <a:pt x="619" y="56"/>
                </a:cubicBezTo>
                <a:cubicBezTo>
                  <a:pt x="619" y="58"/>
                  <a:pt x="619" y="58"/>
                  <a:pt x="619" y="58"/>
                </a:cubicBezTo>
                <a:cubicBezTo>
                  <a:pt x="636" y="58"/>
                  <a:pt x="636" y="58"/>
                  <a:pt x="636" y="58"/>
                </a:cubicBezTo>
                <a:cubicBezTo>
                  <a:pt x="636" y="56"/>
                  <a:pt x="636" y="56"/>
                  <a:pt x="636" y="56"/>
                </a:cubicBezTo>
                <a:cubicBezTo>
                  <a:pt x="636" y="56"/>
                  <a:pt x="636" y="56"/>
                  <a:pt x="636" y="56"/>
                </a:cubicBezTo>
                <a:cubicBezTo>
                  <a:pt x="633" y="56"/>
                  <a:pt x="632" y="54"/>
                  <a:pt x="632" y="52"/>
                </a:cubicBezTo>
                <a:cubicBezTo>
                  <a:pt x="632" y="37"/>
                  <a:pt x="632" y="37"/>
                  <a:pt x="632" y="37"/>
                </a:cubicBezTo>
                <a:cubicBezTo>
                  <a:pt x="634" y="37"/>
                  <a:pt x="634" y="37"/>
                  <a:pt x="634" y="37"/>
                </a:cubicBezTo>
                <a:lnTo>
                  <a:pt x="650" y="58"/>
                </a:lnTo>
                <a:close/>
                <a:moveTo>
                  <a:pt x="661" y="144"/>
                </a:moveTo>
                <a:cubicBezTo>
                  <a:pt x="665" y="130"/>
                  <a:pt x="665" y="130"/>
                  <a:pt x="665" y="130"/>
                </a:cubicBezTo>
                <a:cubicBezTo>
                  <a:pt x="662" y="130"/>
                  <a:pt x="662" y="130"/>
                  <a:pt x="662" y="130"/>
                </a:cubicBezTo>
                <a:cubicBezTo>
                  <a:pt x="662" y="131"/>
                  <a:pt x="662" y="131"/>
                  <a:pt x="662" y="131"/>
                </a:cubicBezTo>
                <a:cubicBezTo>
                  <a:pt x="660" y="137"/>
                  <a:pt x="657" y="140"/>
                  <a:pt x="652" y="140"/>
                </a:cubicBezTo>
                <a:cubicBezTo>
                  <a:pt x="642" y="140"/>
                  <a:pt x="642" y="140"/>
                  <a:pt x="642" y="140"/>
                </a:cubicBezTo>
                <a:cubicBezTo>
                  <a:pt x="641" y="140"/>
                  <a:pt x="640" y="138"/>
                  <a:pt x="640" y="137"/>
                </a:cubicBezTo>
                <a:cubicBezTo>
                  <a:pt x="640" y="104"/>
                  <a:pt x="640" y="104"/>
                  <a:pt x="640" y="104"/>
                </a:cubicBezTo>
                <a:cubicBezTo>
                  <a:pt x="640" y="101"/>
                  <a:pt x="641" y="100"/>
                  <a:pt x="643" y="100"/>
                </a:cubicBezTo>
                <a:cubicBezTo>
                  <a:pt x="644" y="100"/>
                  <a:pt x="644" y="100"/>
                  <a:pt x="644" y="100"/>
                </a:cubicBezTo>
                <a:cubicBezTo>
                  <a:pt x="644" y="98"/>
                  <a:pt x="644" y="98"/>
                  <a:pt x="644" y="98"/>
                </a:cubicBezTo>
                <a:cubicBezTo>
                  <a:pt x="627" y="98"/>
                  <a:pt x="627" y="98"/>
                  <a:pt x="627" y="98"/>
                </a:cubicBezTo>
                <a:cubicBezTo>
                  <a:pt x="627" y="100"/>
                  <a:pt x="627" y="100"/>
                  <a:pt x="627" y="100"/>
                </a:cubicBezTo>
                <a:cubicBezTo>
                  <a:pt x="628" y="100"/>
                  <a:pt x="628" y="100"/>
                  <a:pt x="628" y="100"/>
                </a:cubicBezTo>
                <a:cubicBezTo>
                  <a:pt x="630" y="100"/>
                  <a:pt x="631" y="102"/>
                  <a:pt x="631" y="104"/>
                </a:cubicBezTo>
                <a:cubicBezTo>
                  <a:pt x="631" y="137"/>
                  <a:pt x="631" y="137"/>
                  <a:pt x="631" y="137"/>
                </a:cubicBezTo>
                <a:cubicBezTo>
                  <a:pt x="631" y="141"/>
                  <a:pt x="629" y="142"/>
                  <a:pt x="628" y="142"/>
                </a:cubicBezTo>
                <a:cubicBezTo>
                  <a:pt x="627" y="142"/>
                  <a:pt x="627" y="142"/>
                  <a:pt x="627" y="142"/>
                </a:cubicBezTo>
                <a:cubicBezTo>
                  <a:pt x="627" y="144"/>
                  <a:pt x="627" y="144"/>
                  <a:pt x="627" y="144"/>
                </a:cubicBezTo>
                <a:lnTo>
                  <a:pt x="661" y="144"/>
                </a:lnTo>
                <a:close/>
                <a:moveTo>
                  <a:pt x="682" y="125"/>
                </a:moveTo>
                <a:cubicBezTo>
                  <a:pt x="688" y="112"/>
                  <a:pt x="688" y="112"/>
                  <a:pt x="688" y="112"/>
                </a:cubicBezTo>
                <a:cubicBezTo>
                  <a:pt x="694" y="125"/>
                  <a:pt x="694" y="125"/>
                  <a:pt x="694" y="125"/>
                </a:cubicBezTo>
                <a:lnTo>
                  <a:pt x="682" y="125"/>
                </a:lnTo>
                <a:close/>
                <a:moveTo>
                  <a:pt x="668" y="142"/>
                </a:moveTo>
                <a:cubicBezTo>
                  <a:pt x="666" y="142"/>
                  <a:pt x="666" y="142"/>
                  <a:pt x="666" y="142"/>
                </a:cubicBezTo>
                <a:cubicBezTo>
                  <a:pt x="666" y="144"/>
                  <a:pt x="666" y="144"/>
                  <a:pt x="666" y="144"/>
                </a:cubicBezTo>
                <a:cubicBezTo>
                  <a:pt x="680" y="144"/>
                  <a:pt x="680" y="144"/>
                  <a:pt x="680" y="144"/>
                </a:cubicBezTo>
                <a:cubicBezTo>
                  <a:pt x="680" y="142"/>
                  <a:pt x="680" y="142"/>
                  <a:pt x="680" y="142"/>
                </a:cubicBezTo>
                <a:cubicBezTo>
                  <a:pt x="678" y="142"/>
                  <a:pt x="678" y="142"/>
                  <a:pt x="678" y="142"/>
                </a:cubicBezTo>
                <a:cubicBezTo>
                  <a:pt x="678" y="142"/>
                  <a:pt x="677" y="141"/>
                  <a:pt x="677" y="141"/>
                </a:cubicBezTo>
                <a:cubicBezTo>
                  <a:pt x="676" y="140"/>
                  <a:pt x="676" y="140"/>
                  <a:pt x="677" y="139"/>
                </a:cubicBezTo>
                <a:cubicBezTo>
                  <a:pt x="681" y="130"/>
                  <a:pt x="681" y="130"/>
                  <a:pt x="681" y="130"/>
                </a:cubicBezTo>
                <a:cubicBezTo>
                  <a:pt x="696" y="130"/>
                  <a:pt x="696" y="130"/>
                  <a:pt x="696" y="130"/>
                </a:cubicBezTo>
                <a:cubicBezTo>
                  <a:pt x="700" y="139"/>
                  <a:pt x="700" y="139"/>
                  <a:pt x="700" y="139"/>
                </a:cubicBezTo>
                <a:cubicBezTo>
                  <a:pt x="700" y="140"/>
                  <a:pt x="700" y="140"/>
                  <a:pt x="700" y="141"/>
                </a:cubicBezTo>
                <a:cubicBezTo>
                  <a:pt x="699" y="141"/>
                  <a:pt x="699" y="142"/>
                  <a:pt x="698" y="142"/>
                </a:cubicBezTo>
                <a:cubicBezTo>
                  <a:pt x="696" y="142"/>
                  <a:pt x="696" y="142"/>
                  <a:pt x="696" y="142"/>
                </a:cubicBezTo>
                <a:cubicBezTo>
                  <a:pt x="696" y="144"/>
                  <a:pt x="696" y="144"/>
                  <a:pt x="696" y="144"/>
                </a:cubicBezTo>
                <a:cubicBezTo>
                  <a:pt x="713" y="144"/>
                  <a:pt x="713" y="144"/>
                  <a:pt x="713" y="144"/>
                </a:cubicBezTo>
                <a:cubicBezTo>
                  <a:pt x="713" y="142"/>
                  <a:pt x="713" y="142"/>
                  <a:pt x="713" y="142"/>
                </a:cubicBezTo>
                <a:cubicBezTo>
                  <a:pt x="712" y="142"/>
                  <a:pt x="712" y="142"/>
                  <a:pt x="712" y="142"/>
                </a:cubicBezTo>
                <a:cubicBezTo>
                  <a:pt x="711" y="142"/>
                  <a:pt x="710" y="140"/>
                  <a:pt x="709" y="138"/>
                </a:cubicBezTo>
                <a:cubicBezTo>
                  <a:pt x="691" y="98"/>
                  <a:pt x="691" y="98"/>
                  <a:pt x="691" y="98"/>
                </a:cubicBezTo>
                <a:cubicBezTo>
                  <a:pt x="691" y="98"/>
                  <a:pt x="691" y="97"/>
                  <a:pt x="690" y="97"/>
                </a:cubicBezTo>
                <a:cubicBezTo>
                  <a:pt x="690" y="97"/>
                  <a:pt x="689" y="97"/>
                  <a:pt x="689" y="97"/>
                </a:cubicBezTo>
                <a:cubicBezTo>
                  <a:pt x="672" y="138"/>
                  <a:pt x="672" y="138"/>
                  <a:pt x="672" y="138"/>
                </a:cubicBezTo>
                <a:cubicBezTo>
                  <a:pt x="671" y="140"/>
                  <a:pt x="670" y="142"/>
                  <a:pt x="668" y="142"/>
                </a:cubicBezTo>
                <a:moveTo>
                  <a:pt x="694" y="40"/>
                </a:moveTo>
                <a:cubicBezTo>
                  <a:pt x="692" y="35"/>
                  <a:pt x="685" y="31"/>
                  <a:pt x="679" y="28"/>
                </a:cubicBezTo>
                <a:cubicBezTo>
                  <a:pt x="676" y="26"/>
                  <a:pt x="674" y="24"/>
                  <a:pt x="674" y="22"/>
                </a:cubicBezTo>
                <a:cubicBezTo>
                  <a:pt x="674" y="20"/>
                  <a:pt x="675" y="18"/>
                  <a:pt x="677" y="16"/>
                </a:cubicBezTo>
                <a:cubicBezTo>
                  <a:pt x="679" y="15"/>
                  <a:pt x="682" y="15"/>
                  <a:pt x="685" y="17"/>
                </a:cubicBezTo>
                <a:cubicBezTo>
                  <a:pt x="688" y="18"/>
                  <a:pt x="691" y="22"/>
                  <a:pt x="691" y="27"/>
                </a:cubicBezTo>
                <a:cubicBezTo>
                  <a:pt x="691" y="28"/>
                  <a:pt x="691" y="28"/>
                  <a:pt x="691" y="28"/>
                </a:cubicBezTo>
                <a:cubicBezTo>
                  <a:pt x="693" y="28"/>
                  <a:pt x="693" y="28"/>
                  <a:pt x="693" y="28"/>
                </a:cubicBezTo>
                <a:cubicBezTo>
                  <a:pt x="693" y="12"/>
                  <a:pt x="693" y="12"/>
                  <a:pt x="693" y="12"/>
                </a:cubicBezTo>
                <a:cubicBezTo>
                  <a:pt x="691" y="12"/>
                  <a:pt x="691" y="12"/>
                  <a:pt x="691" y="12"/>
                </a:cubicBezTo>
                <a:cubicBezTo>
                  <a:pt x="691" y="12"/>
                  <a:pt x="691" y="12"/>
                  <a:pt x="691" y="12"/>
                </a:cubicBezTo>
                <a:cubicBezTo>
                  <a:pt x="691" y="13"/>
                  <a:pt x="690" y="13"/>
                  <a:pt x="690" y="14"/>
                </a:cubicBezTo>
                <a:cubicBezTo>
                  <a:pt x="690" y="14"/>
                  <a:pt x="689" y="14"/>
                  <a:pt x="687" y="13"/>
                </a:cubicBezTo>
                <a:cubicBezTo>
                  <a:pt x="681" y="10"/>
                  <a:pt x="675" y="11"/>
                  <a:pt x="671" y="15"/>
                </a:cubicBezTo>
                <a:cubicBezTo>
                  <a:pt x="668" y="17"/>
                  <a:pt x="667" y="21"/>
                  <a:pt x="667" y="25"/>
                </a:cubicBezTo>
                <a:cubicBezTo>
                  <a:pt x="667" y="29"/>
                  <a:pt x="670" y="32"/>
                  <a:pt x="673" y="34"/>
                </a:cubicBezTo>
                <a:cubicBezTo>
                  <a:pt x="674" y="35"/>
                  <a:pt x="675" y="36"/>
                  <a:pt x="676" y="36"/>
                </a:cubicBezTo>
                <a:cubicBezTo>
                  <a:pt x="680" y="39"/>
                  <a:pt x="685" y="41"/>
                  <a:pt x="687" y="44"/>
                </a:cubicBezTo>
                <a:cubicBezTo>
                  <a:pt x="689" y="47"/>
                  <a:pt x="689" y="50"/>
                  <a:pt x="685" y="53"/>
                </a:cubicBezTo>
                <a:cubicBezTo>
                  <a:pt x="683" y="55"/>
                  <a:pt x="680" y="55"/>
                  <a:pt x="677" y="54"/>
                </a:cubicBezTo>
                <a:cubicBezTo>
                  <a:pt x="673" y="52"/>
                  <a:pt x="670" y="48"/>
                  <a:pt x="670" y="42"/>
                </a:cubicBezTo>
                <a:cubicBezTo>
                  <a:pt x="670" y="42"/>
                  <a:pt x="670" y="42"/>
                  <a:pt x="670" y="42"/>
                </a:cubicBezTo>
                <a:cubicBezTo>
                  <a:pt x="667" y="42"/>
                  <a:pt x="667" y="42"/>
                  <a:pt x="667" y="42"/>
                </a:cubicBezTo>
                <a:cubicBezTo>
                  <a:pt x="667" y="58"/>
                  <a:pt x="667" y="58"/>
                  <a:pt x="667" y="58"/>
                </a:cubicBezTo>
                <a:cubicBezTo>
                  <a:pt x="670" y="58"/>
                  <a:pt x="670" y="58"/>
                  <a:pt x="670" y="58"/>
                </a:cubicBezTo>
                <a:cubicBezTo>
                  <a:pt x="670" y="58"/>
                  <a:pt x="670" y="58"/>
                  <a:pt x="670" y="58"/>
                </a:cubicBezTo>
                <a:cubicBezTo>
                  <a:pt x="670" y="57"/>
                  <a:pt x="671" y="56"/>
                  <a:pt x="671" y="56"/>
                </a:cubicBezTo>
                <a:cubicBezTo>
                  <a:pt x="672" y="56"/>
                  <a:pt x="672" y="56"/>
                  <a:pt x="673" y="56"/>
                </a:cubicBezTo>
                <a:cubicBezTo>
                  <a:pt x="676" y="58"/>
                  <a:pt x="679" y="59"/>
                  <a:pt x="682" y="59"/>
                </a:cubicBezTo>
                <a:cubicBezTo>
                  <a:pt x="685" y="59"/>
                  <a:pt x="688" y="58"/>
                  <a:pt x="690" y="56"/>
                </a:cubicBezTo>
                <a:cubicBezTo>
                  <a:pt x="695" y="52"/>
                  <a:pt x="697" y="45"/>
                  <a:pt x="694" y="40"/>
                </a:cubicBezTo>
                <a:moveTo>
                  <a:pt x="704" y="58"/>
                </a:move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6"/>
                  <a:pt x="721" y="56"/>
                </a:cubicBezTo>
                <a:cubicBezTo>
                  <a:pt x="720" y="56"/>
                  <a:pt x="720" y="56"/>
                  <a:pt x="720" y="56"/>
                </a:cubicBezTo>
                <a:cubicBezTo>
                  <a:pt x="718" y="56"/>
                  <a:pt x="717" y="54"/>
                  <a:pt x="717" y="52"/>
                </a:cubicBezTo>
                <a:cubicBezTo>
                  <a:pt x="717" y="18"/>
                  <a:pt x="717" y="18"/>
                  <a:pt x="717" y="18"/>
                </a:cubicBezTo>
                <a:cubicBezTo>
                  <a:pt x="717" y="16"/>
                  <a:pt x="718" y="14"/>
                  <a:pt x="720" y="14"/>
                </a:cubicBezTo>
                <a:cubicBezTo>
                  <a:pt x="721" y="14"/>
                  <a:pt x="721" y="14"/>
                  <a:pt x="721" y="14"/>
                </a:cubicBezTo>
                <a:cubicBezTo>
                  <a:pt x="721" y="12"/>
                  <a:pt x="721" y="12"/>
                  <a:pt x="721" y="12"/>
                </a:cubicBezTo>
                <a:cubicBezTo>
                  <a:pt x="704" y="12"/>
                  <a:pt x="704" y="12"/>
                  <a:pt x="704" y="12"/>
                </a:cubicBezTo>
                <a:cubicBezTo>
                  <a:pt x="704" y="14"/>
                  <a:pt x="704" y="14"/>
                  <a:pt x="704" y="14"/>
                </a:cubicBezTo>
                <a:cubicBezTo>
                  <a:pt x="705" y="14"/>
                  <a:pt x="705" y="14"/>
                  <a:pt x="705" y="14"/>
                </a:cubicBezTo>
                <a:cubicBezTo>
                  <a:pt x="707" y="14"/>
                  <a:pt x="708" y="16"/>
                  <a:pt x="708" y="18"/>
                </a:cubicBezTo>
                <a:cubicBezTo>
                  <a:pt x="708" y="52"/>
                  <a:pt x="708" y="52"/>
                  <a:pt x="708" y="52"/>
                </a:cubicBezTo>
                <a:cubicBezTo>
                  <a:pt x="708" y="54"/>
                  <a:pt x="707" y="56"/>
                  <a:pt x="705" y="56"/>
                </a:cubicBezTo>
                <a:cubicBezTo>
                  <a:pt x="704" y="56"/>
                  <a:pt x="704" y="56"/>
                  <a:pt x="704" y="56"/>
                </a:cubicBezTo>
                <a:lnTo>
                  <a:pt x="704" y="58"/>
                </a:lnTo>
                <a:close/>
                <a:moveTo>
                  <a:pt x="766" y="24"/>
                </a:moveTo>
                <a:cubicBezTo>
                  <a:pt x="768" y="24"/>
                  <a:pt x="768" y="24"/>
                  <a:pt x="768" y="24"/>
                </a:cubicBezTo>
                <a:cubicBezTo>
                  <a:pt x="768" y="13"/>
                  <a:pt x="768" y="13"/>
                  <a:pt x="768" y="13"/>
                </a:cubicBezTo>
                <a:cubicBezTo>
                  <a:pt x="768" y="12"/>
                  <a:pt x="767" y="12"/>
                  <a:pt x="767" y="12"/>
                </a:cubicBezTo>
                <a:cubicBezTo>
                  <a:pt x="730" y="12"/>
                  <a:pt x="730" y="12"/>
                  <a:pt x="730" y="12"/>
                </a:cubicBezTo>
                <a:cubicBezTo>
                  <a:pt x="729" y="12"/>
                  <a:pt x="729" y="12"/>
                  <a:pt x="729" y="13"/>
                </a:cubicBezTo>
                <a:cubicBezTo>
                  <a:pt x="728" y="24"/>
                  <a:pt x="728" y="24"/>
                  <a:pt x="728" y="24"/>
                </a:cubicBezTo>
                <a:cubicBezTo>
                  <a:pt x="731" y="24"/>
                  <a:pt x="731" y="24"/>
                  <a:pt x="731" y="24"/>
                </a:cubicBezTo>
                <a:cubicBezTo>
                  <a:pt x="731" y="23"/>
                  <a:pt x="731" y="23"/>
                  <a:pt x="731" y="23"/>
                </a:cubicBezTo>
                <a:cubicBezTo>
                  <a:pt x="731" y="19"/>
                  <a:pt x="733" y="16"/>
                  <a:pt x="736" y="16"/>
                </a:cubicBezTo>
                <a:cubicBezTo>
                  <a:pt x="744" y="16"/>
                  <a:pt x="744" y="16"/>
                  <a:pt x="744" y="16"/>
                </a:cubicBezTo>
                <a:cubicBezTo>
                  <a:pt x="744" y="52"/>
                  <a:pt x="744" y="52"/>
                  <a:pt x="744" y="52"/>
                </a:cubicBezTo>
                <a:cubicBezTo>
                  <a:pt x="744" y="55"/>
                  <a:pt x="743" y="56"/>
                  <a:pt x="741" y="56"/>
                </a:cubicBezTo>
                <a:cubicBezTo>
                  <a:pt x="740" y="56"/>
                  <a:pt x="740" y="56"/>
                  <a:pt x="740" y="56"/>
                </a:cubicBezTo>
                <a:cubicBezTo>
                  <a:pt x="740" y="58"/>
                  <a:pt x="740" y="58"/>
                  <a:pt x="740" y="58"/>
                </a:cubicBezTo>
                <a:cubicBezTo>
                  <a:pt x="757" y="58"/>
                  <a:pt x="757" y="58"/>
                  <a:pt x="757" y="58"/>
                </a:cubicBezTo>
                <a:cubicBezTo>
                  <a:pt x="757" y="56"/>
                  <a:pt x="757" y="56"/>
                  <a:pt x="757" y="56"/>
                </a:cubicBezTo>
                <a:cubicBezTo>
                  <a:pt x="756" y="56"/>
                  <a:pt x="756" y="56"/>
                  <a:pt x="756" y="56"/>
                </a:cubicBezTo>
                <a:cubicBezTo>
                  <a:pt x="754" y="56"/>
                  <a:pt x="753" y="55"/>
                  <a:pt x="753" y="52"/>
                </a:cubicBezTo>
                <a:cubicBezTo>
                  <a:pt x="753" y="16"/>
                  <a:pt x="753" y="16"/>
                  <a:pt x="753" y="16"/>
                </a:cubicBezTo>
                <a:cubicBezTo>
                  <a:pt x="761" y="16"/>
                  <a:pt x="761" y="16"/>
                  <a:pt x="761" y="16"/>
                </a:cubicBezTo>
                <a:cubicBezTo>
                  <a:pt x="763" y="16"/>
                  <a:pt x="766" y="17"/>
                  <a:pt x="766" y="23"/>
                </a:cubicBezTo>
                <a:lnTo>
                  <a:pt x="766" y="24"/>
                </a:lnTo>
                <a:close/>
                <a:moveTo>
                  <a:pt x="789" y="101"/>
                </a:moveTo>
                <a:cubicBezTo>
                  <a:pt x="795" y="101"/>
                  <a:pt x="800" y="103"/>
                  <a:pt x="803" y="107"/>
                </a:cubicBezTo>
                <a:cubicBezTo>
                  <a:pt x="809" y="112"/>
                  <a:pt x="808" y="121"/>
                  <a:pt x="808" y="121"/>
                </a:cubicBezTo>
                <a:cubicBezTo>
                  <a:pt x="808" y="133"/>
                  <a:pt x="801" y="140"/>
                  <a:pt x="789" y="140"/>
                </a:cubicBezTo>
                <a:cubicBezTo>
                  <a:pt x="787" y="140"/>
                  <a:pt x="786" y="140"/>
                  <a:pt x="785" y="139"/>
                </a:cubicBezTo>
                <a:cubicBezTo>
                  <a:pt x="785" y="102"/>
                  <a:pt x="785" y="102"/>
                  <a:pt x="785" y="102"/>
                </a:cubicBezTo>
                <a:cubicBezTo>
                  <a:pt x="786" y="101"/>
                  <a:pt x="788" y="101"/>
                  <a:pt x="789" y="101"/>
                </a:cubicBezTo>
                <a:moveTo>
                  <a:pt x="789" y="98"/>
                </a:moveTo>
                <a:cubicBezTo>
                  <a:pt x="771" y="98"/>
                  <a:pt x="771" y="98"/>
                  <a:pt x="771" y="98"/>
                </a:cubicBezTo>
                <a:cubicBezTo>
                  <a:pt x="771" y="100"/>
                  <a:pt x="771" y="100"/>
                  <a:pt x="771" y="100"/>
                </a:cubicBezTo>
                <a:cubicBezTo>
                  <a:pt x="772" y="100"/>
                  <a:pt x="772" y="100"/>
                  <a:pt x="772" y="100"/>
                </a:cubicBezTo>
                <a:cubicBezTo>
                  <a:pt x="773" y="100"/>
                  <a:pt x="775" y="101"/>
                  <a:pt x="775" y="104"/>
                </a:cubicBezTo>
                <a:cubicBezTo>
                  <a:pt x="775" y="137"/>
                  <a:pt x="775" y="137"/>
                  <a:pt x="775" y="137"/>
                </a:cubicBezTo>
                <a:cubicBezTo>
                  <a:pt x="775" y="140"/>
                  <a:pt x="774" y="142"/>
                  <a:pt x="772" y="142"/>
                </a:cubicBezTo>
                <a:cubicBezTo>
                  <a:pt x="771" y="142"/>
                  <a:pt x="771" y="142"/>
                  <a:pt x="771" y="142"/>
                </a:cubicBezTo>
                <a:cubicBezTo>
                  <a:pt x="771" y="144"/>
                  <a:pt x="771" y="144"/>
                  <a:pt x="771" y="144"/>
                </a:cubicBezTo>
                <a:cubicBezTo>
                  <a:pt x="792" y="144"/>
                  <a:pt x="792" y="144"/>
                  <a:pt x="792" y="144"/>
                </a:cubicBezTo>
                <a:cubicBezTo>
                  <a:pt x="806" y="144"/>
                  <a:pt x="816" y="134"/>
                  <a:pt x="816" y="121"/>
                </a:cubicBezTo>
                <a:cubicBezTo>
                  <a:pt x="816" y="120"/>
                  <a:pt x="817" y="111"/>
                  <a:pt x="811" y="105"/>
                </a:cubicBezTo>
                <a:cubicBezTo>
                  <a:pt x="806" y="100"/>
                  <a:pt x="798" y="97"/>
                  <a:pt x="789" y="98"/>
                </a:cubicBezTo>
                <a:moveTo>
                  <a:pt x="816" y="14"/>
                </a:moveTo>
                <a:cubicBezTo>
                  <a:pt x="816" y="12"/>
                  <a:pt x="816" y="12"/>
                  <a:pt x="816" y="12"/>
                </a:cubicBezTo>
                <a:cubicBezTo>
                  <a:pt x="804" y="12"/>
                  <a:pt x="804" y="12"/>
                  <a:pt x="804" y="12"/>
                </a:cubicBezTo>
                <a:cubicBezTo>
                  <a:pt x="804" y="14"/>
                  <a:pt x="804" y="14"/>
                  <a:pt x="804" y="14"/>
                </a:cubicBezTo>
                <a:cubicBezTo>
                  <a:pt x="806" y="14"/>
                  <a:pt x="806" y="14"/>
                  <a:pt x="806" y="14"/>
                </a:cubicBezTo>
                <a:cubicBezTo>
                  <a:pt x="806" y="14"/>
                  <a:pt x="806" y="15"/>
                  <a:pt x="807" y="15"/>
                </a:cubicBezTo>
                <a:cubicBezTo>
                  <a:pt x="807" y="15"/>
                  <a:pt x="807" y="16"/>
                  <a:pt x="807" y="16"/>
                </a:cubicBezTo>
                <a:cubicBezTo>
                  <a:pt x="797" y="33"/>
                  <a:pt x="797" y="33"/>
                  <a:pt x="797" y="33"/>
                </a:cubicBezTo>
                <a:cubicBezTo>
                  <a:pt x="786" y="17"/>
                  <a:pt x="786" y="17"/>
                  <a:pt x="786" y="17"/>
                </a:cubicBezTo>
                <a:cubicBezTo>
                  <a:pt x="786" y="16"/>
                  <a:pt x="786" y="15"/>
                  <a:pt x="786" y="15"/>
                </a:cubicBezTo>
                <a:cubicBezTo>
                  <a:pt x="786" y="15"/>
                  <a:pt x="787" y="14"/>
                  <a:pt x="787" y="14"/>
                </a:cubicBezTo>
                <a:cubicBezTo>
                  <a:pt x="789" y="14"/>
                  <a:pt x="789" y="14"/>
                  <a:pt x="789" y="14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72" y="12"/>
                  <a:pt x="772" y="12"/>
                  <a:pt x="772" y="12"/>
                </a:cubicBezTo>
                <a:cubicBezTo>
                  <a:pt x="772" y="14"/>
                  <a:pt x="772" y="14"/>
                  <a:pt x="772" y="14"/>
                </a:cubicBezTo>
                <a:cubicBezTo>
                  <a:pt x="772" y="14"/>
                  <a:pt x="772" y="14"/>
                  <a:pt x="772" y="14"/>
                </a:cubicBezTo>
                <a:cubicBezTo>
                  <a:pt x="773" y="14"/>
                  <a:pt x="775" y="15"/>
                  <a:pt x="777" y="18"/>
                </a:cubicBezTo>
                <a:cubicBezTo>
                  <a:pt x="790" y="39"/>
                  <a:pt x="790" y="39"/>
                  <a:pt x="790" y="39"/>
                </a:cubicBezTo>
                <a:cubicBezTo>
                  <a:pt x="790" y="52"/>
                  <a:pt x="790" y="52"/>
                  <a:pt x="790" y="52"/>
                </a:cubicBezTo>
                <a:cubicBezTo>
                  <a:pt x="790" y="55"/>
                  <a:pt x="789" y="56"/>
                  <a:pt x="787" y="56"/>
                </a:cubicBezTo>
                <a:cubicBezTo>
                  <a:pt x="786" y="56"/>
                  <a:pt x="786" y="56"/>
                  <a:pt x="786" y="56"/>
                </a:cubicBezTo>
                <a:cubicBezTo>
                  <a:pt x="786" y="58"/>
                  <a:pt x="786" y="58"/>
                  <a:pt x="786" y="58"/>
                </a:cubicBezTo>
                <a:cubicBezTo>
                  <a:pt x="804" y="58"/>
                  <a:pt x="804" y="58"/>
                  <a:pt x="804" y="58"/>
                </a:cubicBezTo>
                <a:cubicBezTo>
                  <a:pt x="804" y="56"/>
                  <a:pt x="804" y="56"/>
                  <a:pt x="804" y="56"/>
                </a:cubicBezTo>
                <a:cubicBezTo>
                  <a:pt x="803" y="56"/>
                  <a:pt x="803" y="56"/>
                  <a:pt x="803" y="56"/>
                </a:cubicBezTo>
                <a:cubicBezTo>
                  <a:pt x="800" y="56"/>
                  <a:pt x="799" y="55"/>
                  <a:pt x="799" y="52"/>
                </a:cubicBezTo>
                <a:cubicBezTo>
                  <a:pt x="799" y="38"/>
                  <a:pt x="799" y="38"/>
                  <a:pt x="799" y="38"/>
                </a:cubicBezTo>
                <a:cubicBezTo>
                  <a:pt x="811" y="18"/>
                  <a:pt x="811" y="18"/>
                  <a:pt x="811" y="18"/>
                </a:cubicBezTo>
                <a:cubicBezTo>
                  <a:pt x="812" y="16"/>
                  <a:pt x="814" y="14"/>
                  <a:pt x="816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87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2_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 bwMode="auto">
          <a:xfrm>
            <a:off x="-15679" y="246"/>
            <a:ext cx="12207679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 extrusionOk="0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2402502"/>
            <a:ext cx="3376673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000" b="0" spc="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Name surname</a:t>
            </a:r>
            <a:endParaRPr/>
          </a:p>
        </p:txBody>
      </p:sp>
      <p:sp>
        <p:nvSpPr>
          <p:cNvPr id="24" name="Freeform: Shape 23"/>
          <p:cNvSpPr/>
          <p:nvPr userDrawn="1"/>
        </p:nvSpPr>
        <p:spPr bwMode="auto"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 extrusionOk="0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11624" y="1557337"/>
            <a:ext cx="3384376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>
              <a:defRPr/>
            </a:pPr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2743374"/>
            <a:ext cx="3376673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Title</a:t>
            </a:r>
            <a:endParaRPr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044106"/>
            <a:ext cx="3384376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Name.surname@uq.edu.au</a:t>
            </a:r>
            <a:endParaRPr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3260005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+61 7 3365 2788</a:t>
            </a:r>
            <a:endParaRPr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711606" y="3861593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 extrusionOk="0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711606" y="4221494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 extrusionOk="0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2711606" y="4581403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 extrusionOk="0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711606" y="4941312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 extrusionOk="0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711606" y="530120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 extrusionOk="0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 </a:t>
            </a:r>
            <a:endParaRPr lang="en-AU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 bwMode="auto">
          <a:xfrm>
            <a:off x="3071664" y="3861593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71664" y="4221498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3071664" y="4581402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71664" y="4941305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/>
          </p:nvPr>
        </p:nvSpPr>
        <p:spPr bwMode="auto">
          <a:xfrm>
            <a:off x="3071664" y="5301208"/>
            <a:ext cx="3418763" cy="20288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5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49957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98B41-F25E-4603-88C9-963864ED6E83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E08A71-E715-4EA0-A4A7-4E1BE65DCDF4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0407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3BFDD502-55B1-4F89-AAFD-9DDC1140D5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623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D5D6F3A-F693-467C-8FA0-0B09E09F2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036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>
          <a:gsLst>
            <a:gs pos="38000">
              <a:schemeClr val="accent1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557338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53803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53803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4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448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7448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8719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66263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7294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7294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7294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72474" y="28336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4598" y="29249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04598" y="32558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25869" y="37170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5324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7448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7448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8719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66263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7294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7294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7294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72474" y="425608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4598" y="4347344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04598" y="4678241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5869" y="5139432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5324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7448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7448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66263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7294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7294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72474" y="541723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04598" y="5508487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04598" y="5839384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8524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557338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53803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53803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2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08C9-7379-4CEA-AE34-E3B5E8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5744-410D-4142-9A5C-3393BBFD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557338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53803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53803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3637" y="2412012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##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89798" y="3113744"/>
            <a:ext cx="5558530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08C9-7379-4CEA-AE34-E3B5E8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5744-410D-4142-9A5C-3393BBFD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8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10801350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2012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1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" y="0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068637"/>
            <a:ext cx="3384550" cy="3240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2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" y="0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59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61646"/>
            <a:ext cx="3384550" cy="1075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3068637"/>
            <a:ext cx="3384550" cy="32400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1557338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1557338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7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0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99457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0" y="1561647"/>
            <a:ext cx="7096126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49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199457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199457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199457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95324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95324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95324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95324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6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780928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88088" y="306863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780928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13246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08C9-7379-4CEA-AE34-E3B5E8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5744-410D-4142-9A5C-3393BBFD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636838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6" y="4579938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42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3068638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5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3068638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3068638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408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[Title]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4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636838"/>
            <a:ext cx="10801349" cy="331248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Click icon to add picture</a:t>
            </a:r>
            <a:br>
              <a:rPr lang="en-AU"/>
            </a:br>
            <a:br>
              <a:rPr lang="en-AU"/>
            </a:br>
            <a:br>
              <a:rPr lang="en-AU"/>
            </a:b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8715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3384549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16037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4500000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1281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57338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7096124" cy="3240087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4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3384549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473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4536578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1557338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540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3637" y="2412012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##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489798" y="3113744"/>
            <a:ext cx="5558530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err="1">
                <a:solidFill>
                  <a:schemeClr val="bg1"/>
                </a:solidFill>
              </a:rPr>
              <a:t>colour</a:t>
            </a:r>
            <a:r>
              <a:rPr lang="en-US" sz="1400">
                <a:solidFill>
                  <a:schemeClr val="bg1"/>
                </a:solidFill>
              </a:rPr>
              <a:t> from the palette</a:t>
            </a:r>
            <a:endParaRPr lang="en-AU" sz="140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08C9-7379-4CEA-AE34-E3B5E8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5744-410D-4142-9A5C-3393BBFD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3068638"/>
            <a:ext cx="7096124" cy="3240087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557338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2130706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4440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 Click icon to insert picture</a:t>
            </a:r>
          </a:p>
          <a:p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58415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3068638"/>
            <a:ext cx="3384000" cy="3240087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3384550" cy="469056"/>
          </a:xfrm>
        </p:spPr>
        <p:txBody>
          <a:bodyPr/>
          <a:lstStyle/>
          <a:p>
            <a:r>
              <a:rPr lang="en-US"/>
              <a:t>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2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789787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789787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789040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/>
              <a:t>Click icon to insert picture</a:t>
            </a:r>
          </a:p>
          <a:p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2636838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575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49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0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6" y="322677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7" y="2276872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49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0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7" y="4433546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/>
              <a:t>Click icon to insert icon</a:t>
            </a:r>
          </a:p>
          <a:p>
            <a:pPr lvl="0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3999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6" y="3500909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8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3999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6" y="5678051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84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2539056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2539056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2539056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2539056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4483096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757234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9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026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8"/>
            <a:ext cx="5400673" cy="47513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1849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3" y="1557339"/>
            <a:ext cx="5400672" cy="4751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1239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2" y="1557338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6" y="3068638"/>
            <a:ext cx="5197808" cy="32400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1561647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8106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264414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644145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263683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0011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/>
              <a:t>##</a:t>
            </a:r>
            <a:endParaRPr lang="en-AU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945847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4800" y="4189847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8618" y="2636836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636838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4420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3028485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940725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662241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630458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662241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86500" y="2630458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0323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3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/>
              <a:t> </a:t>
            </a:r>
            <a:endParaRPr lang="en-AU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diam,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in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urna</a:t>
            </a:r>
            <a:endParaRPr lang="en-US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3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19784" y="25"/>
            <a:ext cx="3753813" cy="6308700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4059852" y="1466206"/>
            <a:ext cx="3491358" cy="539179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7BA50-67B0-4D9F-A3DE-D513EC57A2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2126" y="1561647"/>
            <a:ext cx="338455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here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D12D827-40B3-4D10-8B97-1639A446FB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12125" y="2130706"/>
            <a:ext cx="33845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12125" y="3068638"/>
            <a:ext cx="3384550" cy="3240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65948" y="209683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765948" y="3573216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765948" y="5049593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1815" y="209683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261815" y="357321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261815" y="504959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16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621084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636837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85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636837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130706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365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Institute for Teaching and Learning 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32EB8CB5-8B27-4843-9503-921579435E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3099" y="908720"/>
            <a:ext cx="2992864" cy="1560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545932"/>
            <a:ext cx="2301456" cy="374758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E71EFBA4-F037-4B83-9653-DD0D61CD3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8903" y="4859871"/>
            <a:ext cx="2301456" cy="143364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21">
            <a:extLst>
              <a:ext uri="{FF2B5EF4-FFF2-40B4-BE49-F238E27FC236}">
                <a16:creationId xmlns:a16="http://schemas.microsoft.com/office/drawing/2014/main" id="{BA7AF2D3-2F39-493A-94FE-D07442338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41843" y="4859872"/>
            <a:ext cx="2985552" cy="1433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4126" y="908720"/>
            <a:ext cx="2964660" cy="387458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1">
            <a:extLst>
              <a:ext uri="{FF2B5EF4-FFF2-40B4-BE49-F238E27FC236}">
                <a16:creationId xmlns:a16="http://schemas.microsoft.com/office/drawing/2014/main" id="{14475CFD-0688-4309-8EBB-A4C2DFB4BD1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31234" y="908720"/>
            <a:ext cx="2289162" cy="15606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2545932"/>
            <a:ext cx="2992864" cy="4312068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19"/>
            <a:ext cx="2301456" cy="38745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3" y="268352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icon</a:t>
            </a:r>
            <a:endParaRPr lang="en-A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063" y="544951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diam</a:t>
            </a:r>
          </a:p>
        </p:txBody>
      </p:sp>
    </p:spTree>
    <p:extLst>
      <p:ext uri="{BB962C8B-B14F-4D97-AF65-F5344CB8AC3E}">
        <p14:creationId xmlns:p14="http://schemas.microsoft.com/office/powerpoint/2010/main" val="41507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F6EA0E-4488-4F97-9DA8-9CC541A5613E}"/>
              </a:ext>
            </a:extLst>
          </p:cNvPr>
          <p:cNvSpPr/>
          <p:nvPr userDrawn="1"/>
        </p:nvSpPr>
        <p:spPr>
          <a:xfrm>
            <a:off x="9552384" y="708218"/>
            <a:ext cx="1944291" cy="776566"/>
          </a:xfrm>
          <a:custGeom>
            <a:avLst/>
            <a:gdLst>
              <a:gd name="connsiteX0" fmla="*/ 186194 w 1133975"/>
              <a:gd name="connsiteY0" fmla="*/ 426971 h 452919"/>
              <a:gd name="connsiteX1" fmla="*/ 186194 w 1133975"/>
              <a:gd name="connsiteY1" fmla="*/ 426971 h 452919"/>
              <a:gd name="connsiteX2" fmla="*/ 210568 w 1133975"/>
              <a:gd name="connsiteY2" fmla="*/ 401451 h 452919"/>
              <a:gd name="connsiteX3" fmla="*/ 211149 w 1133975"/>
              <a:gd name="connsiteY3" fmla="*/ 401444 h 452919"/>
              <a:gd name="connsiteX4" fmla="*/ 230199 w 1133975"/>
              <a:gd name="connsiteY4" fmla="*/ 409350 h 452919"/>
              <a:gd name="connsiteX5" fmla="*/ 226389 w 1133975"/>
              <a:gd name="connsiteY5" fmla="*/ 413350 h 452919"/>
              <a:gd name="connsiteX6" fmla="*/ 210958 w 1133975"/>
              <a:gd name="connsiteY6" fmla="*/ 406587 h 452919"/>
              <a:gd name="connsiteX7" fmla="*/ 191871 w 1133975"/>
              <a:gd name="connsiteY7" fmla="*/ 425597 h 452919"/>
              <a:gd name="connsiteX8" fmla="*/ 191908 w 1133975"/>
              <a:gd name="connsiteY8" fmla="*/ 426876 h 452919"/>
              <a:gd name="connsiteX9" fmla="*/ 191908 w 1133975"/>
              <a:gd name="connsiteY9" fmla="*/ 426876 h 452919"/>
              <a:gd name="connsiteX10" fmla="*/ 209577 w 1133975"/>
              <a:gd name="connsiteY10" fmla="*/ 447212 h 452919"/>
              <a:gd name="connsiteX11" fmla="*/ 210958 w 1133975"/>
              <a:gd name="connsiteY11" fmla="*/ 447259 h 452919"/>
              <a:gd name="connsiteX12" fmla="*/ 226865 w 1133975"/>
              <a:gd name="connsiteY12" fmla="*/ 440115 h 452919"/>
              <a:gd name="connsiteX13" fmla="*/ 230485 w 1133975"/>
              <a:gd name="connsiteY13" fmla="*/ 443735 h 452919"/>
              <a:gd name="connsiteX14" fmla="*/ 210768 w 1133975"/>
              <a:gd name="connsiteY14" fmla="*/ 452403 h 452919"/>
              <a:gd name="connsiteX15" fmla="*/ 185994 w 1133975"/>
              <a:gd name="connsiteY15" fmla="*/ 427838 h 452919"/>
              <a:gd name="connsiteX16" fmla="*/ 186003 w 1133975"/>
              <a:gd name="connsiteY16" fmla="*/ 427066 h 452919"/>
              <a:gd name="connsiteX17" fmla="*/ 251630 w 1133975"/>
              <a:gd name="connsiteY17" fmla="*/ 402206 h 452919"/>
              <a:gd name="connsiteX18" fmla="*/ 272871 w 1133975"/>
              <a:gd name="connsiteY18" fmla="*/ 402206 h 452919"/>
              <a:gd name="connsiteX19" fmla="*/ 286873 w 1133975"/>
              <a:gd name="connsiteY19" fmla="*/ 407159 h 452919"/>
              <a:gd name="connsiteX20" fmla="*/ 290683 w 1133975"/>
              <a:gd name="connsiteY20" fmla="*/ 416684 h 452919"/>
              <a:gd name="connsiteX21" fmla="*/ 290683 w 1133975"/>
              <a:gd name="connsiteY21" fmla="*/ 416684 h 452919"/>
              <a:gd name="connsiteX22" fmla="*/ 277062 w 1133975"/>
              <a:gd name="connsiteY22" fmla="*/ 431352 h 452919"/>
              <a:gd name="connsiteX23" fmla="*/ 292207 w 1133975"/>
              <a:gd name="connsiteY23" fmla="*/ 451450 h 452919"/>
              <a:gd name="connsiteX24" fmla="*/ 285349 w 1133975"/>
              <a:gd name="connsiteY24" fmla="*/ 451450 h 452919"/>
              <a:gd name="connsiteX25" fmla="*/ 271061 w 1133975"/>
              <a:gd name="connsiteY25" fmla="*/ 432400 h 452919"/>
              <a:gd name="connsiteX26" fmla="*/ 256964 w 1133975"/>
              <a:gd name="connsiteY26" fmla="*/ 432400 h 452919"/>
              <a:gd name="connsiteX27" fmla="*/ 256964 w 1133975"/>
              <a:gd name="connsiteY27" fmla="*/ 451450 h 452919"/>
              <a:gd name="connsiteX28" fmla="*/ 251440 w 1133975"/>
              <a:gd name="connsiteY28" fmla="*/ 451450 h 452919"/>
              <a:gd name="connsiteX29" fmla="*/ 272299 w 1133975"/>
              <a:gd name="connsiteY29" fmla="*/ 427352 h 452919"/>
              <a:gd name="connsiteX30" fmla="*/ 284968 w 1133975"/>
              <a:gd name="connsiteY30" fmla="*/ 417255 h 452919"/>
              <a:gd name="connsiteX31" fmla="*/ 284968 w 1133975"/>
              <a:gd name="connsiteY31" fmla="*/ 417255 h 452919"/>
              <a:gd name="connsiteX32" fmla="*/ 272395 w 1133975"/>
              <a:gd name="connsiteY32" fmla="*/ 407730 h 452919"/>
              <a:gd name="connsiteX33" fmla="*/ 257154 w 1133975"/>
              <a:gd name="connsiteY33" fmla="*/ 407730 h 452919"/>
              <a:gd name="connsiteX34" fmla="*/ 257154 w 1133975"/>
              <a:gd name="connsiteY34" fmla="*/ 427733 h 452919"/>
              <a:gd name="connsiteX35" fmla="*/ 314114 w 1133975"/>
              <a:gd name="connsiteY35" fmla="*/ 402206 h 452919"/>
              <a:gd name="connsiteX36" fmla="*/ 349738 w 1133975"/>
              <a:gd name="connsiteY36" fmla="*/ 402206 h 452919"/>
              <a:gd name="connsiteX37" fmla="*/ 349738 w 1133975"/>
              <a:gd name="connsiteY37" fmla="*/ 407254 h 452919"/>
              <a:gd name="connsiteX38" fmla="*/ 319638 w 1133975"/>
              <a:gd name="connsiteY38" fmla="*/ 407254 h 452919"/>
              <a:gd name="connsiteX39" fmla="*/ 319638 w 1133975"/>
              <a:gd name="connsiteY39" fmla="*/ 424113 h 452919"/>
              <a:gd name="connsiteX40" fmla="*/ 346594 w 1133975"/>
              <a:gd name="connsiteY40" fmla="*/ 424113 h 452919"/>
              <a:gd name="connsiteX41" fmla="*/ 346594 w 1133975"/>
              <a:gd name="connsiteY41" fmla="*/ 429257 h 452919"/>
              <a:gd name="connsiteX42" fmla="*/ 319638 w 1133975"/>
              <a:gd name="connsiteY42" fmla="*/ 429257 h 452919"/>
              <a:gd name="connsiteX43" fmla="*/ 319638 w 1133975"/>
              <a:gd name="connsiteY43" fmla="*/ 446402 h 452919"/>
              <a:gd name="connsiteX44" fmla="*/ 350119 w 1133975"/>
              <a:gd name="connsiteY44" fmla="*/ 446402 h 452919"/>
              <a:gd name="connsiteX45" fmla="*/ 350119 w 1133975"/>
              <a:gd name="connsiteY45" fmla="*/ 451450 h 452919"/>
              <a:gd name="connsiteX46" fmla="*/ 314114 w 1133975"/>
              <a:gd name="connsiteY46" fmla="*/ 451450 h 452919"/>
              <a:gd name="connsiteX47" fmla="*/ 392029 w 1133975"/>
              <a:gd name="connsiteY47" fmla="*/ 402206 h 452919"/>
              <a:gd name="connsiteX48" fmla="*/ 397267 w 1133975"/>
              <a:gd name="connsiteY48" fmla="*/ 402206 h 452919"/>
              <a:gd name="connsiteX49" fmla="*/ 419937 w 1133975"/>
              <a:gd name="connsiteY49" fmla="*/ 451450 h 452919"/>
              <a:gd name="connsiteX50" fmla="*/ 414031 w 1133975"/>
              <a:gd name="connsiteY50" fmla="*/ 451450 h 452919"/>
              <a:gd name="connsiteX51" fmla="*/ 408221 w 1133975"/>
              <a:gd name="connsiteY51" fmla="*/ 438782 h 452919"/>
              <a:gd name="connsiteX52" fmla="*/ 381837 w 1133975"/>
              <a:gd name="connsiteY52" fmla="*/ 438782 h 452919"/>
              <a:gd name="connsiteX53" fmla="*/ 375931 w 1133975"/>
              <a:gd name="connsiteY53" fmla="*/ 451831 h 452919"/>
              <a:gd name="connsiteX54" fmla="*/ 370217 w 1133975"/>
              <a:gd name="connsiteY54" fmla="*/ 451831 h 452919"/>
              <a:gd name="connsiteX55" fmla="*/ 405840 w 1133975"/>
              <a:gd name="connsiteY55" fmla="*/ 433924 h 452919"/>
              <a:gd name="connsiteX56" fmla="*/ 394601 w 1133975"/>
              <a:gd name="connsiteY56" fmla="*/ 408778 h 452919"/>
              <a:gd name="connsiteX57" fmla="*/ 383361 w 1133975"/>
              <a:gd name="connsiteY57" fmla="*/ 433924 h 452919"/>
              <a:gd name="connsiteX58" fmla="*/ 446797 w 1133975"/>
              <a:gd name="connsiteY58" fmla="*/ 407730 h 452919"/>
              <a:gd name="connsiteX59" fmla="*/ 430414 w 1133975"/>
              <a:gd name="connsiteY59" fmla="*/ 407730 h 452919"/>
              <a:gd name="connsiteX60" fmla="*/ 430414 w 1133975"/>
              <a:gd name="connsiteY60" fmla="*/ 402587 h 452919"/>
              <a:gd name="connsiteX61" fmla="*/ 469181 w 1133975"/>
              <a:gd name="connsiteY61" fmla="*/ 402587 h 452919"/>
              <a:gd name="connsiteX62" fmla="*/ 469181 w 1133975"/>
              <a:gd name="connsiteY62" fmla="*/ 407730 h 452919"/>
              <a:gd name="connsiteX63" fmla="*/ 452608 w 1133975"/>
              <a:gd name="connsiteY63" fmla="*/ 407730 h 452919"/>
              <a:gd name="connsiteX64" fmla="*/ 452608 w 1133975"/>
              <a:gd name="connsiteY64" fmla="*/ 451926 h 452919"/>
              <a:gd name="connsiteX65" fmla="*/ 446988 w 1133975"/>
              <a:gd name="connsiteY65" fmla="*/ 451926 h 452919"/>
              <a:gd name="connsiteX66" fmla="*/ 490041 w 1133975"/>
              <a:gd name="connsiteY66" fmla="*/ 402587 h 452919"/>
              <a:gd name="connsiteX67" fmla="*/ 525664 w 1133975"/>
              <a:gd name="connsiteY67" fmla="*/ 402587 h 452919"/>
              <a:gd name="connsiteX68" fmla="*/ 525664 w 1133975"/>
              <a:gd name="connsiteY68" fmla="*/ 407635 h 452919"/>
              <a:gd name="connsiteX69" fmla="*/ 496137 w 1133975"/>
              <a:gd name="connsiteY69" fmla="*/ 407635 h 452919"/>
              <a:gd name="connsiteX70" fmla="*/ 496137 w 1133975"/>
              <a:gd name="connsiteY70" fmla="*/ 424494 h 452919"/>
              <a:gd name="connsiteX71" fmla="*/ 523093 w 1133975"/>
              <a:gd name="connsiteY71" fmla="*/ 424494 h 452919"/>
              <a:gd name="connsiteX72" fmla="*/ 523093 w 1133975"/>
              <a:gd name="connsiteY72" fmla="*/ 429257 h 452919"/>
              <a:gd name="connsiteX73" fmla="*/ 496137 w 1133975"/>
              <a:gd name="connsiteY73" fmla="*/ 429257 h 452919"/>
              <a:gd name="connsiteX74" fmla="*/ 496137 w 1133975"/>
              <a:gd name="connsiteY74" fmla="*/ 446402 h 452919"/>
              <a:gd name="connsiteX75" fmla="*/ 526617 w 1133975"/>
              <a:gd name="connsiteY75" fmla="*/ 446402 h 452919"/>
              <a:gd name="connsiteX76" fmla="*/ 526617 w 1133975"/>
              <a:gd name="connsiteY76" fmla="*/ 451450 h 452919"/>
              <a:gd name="connsiteX77" fmla="*/ 490612 w 1133975"/>
              <a:gd name="connsiteY77" fmla="*/ 451450 h 452919"/>
              <a:gd name="connsiteX78" fmla="*/ 579290 w 1133975"/>
              <a:gd name="connsiteY78" fmla="*/ 427447 h 452919"/>
              <a:gd name="connsiteX79" fmla="*/ 579290 w 1133975"/>
              <a:gd name="connsiteY79" fmla="*/ 427447 h 452919"/>
              <a:gd name="connsiteX80" fmla="*/ 603665 w 1133975"/>
              <a:gd name="connsiteY80" fmla="*/ 401927 h 452919"/>
              <a:gd name="connsiteX81" fmla="*/ 604245 w 1133975"/>
              <a:gd name="connsiteY81" fmla="*/ 401920 h 452919"/>
              <a:gd name="connsiteX82" fmla="*/ 623295 w 1133975"/>
              <a:gd name="connsiteY82" fmla="*/ 409826 h 452919"/>
              <a:gd name="connsiteX83" fmla="*/ 619486 w 1133975"/>
              <a:gd name="connsiteY83" fmla="*/ 413826 h 452919"/>
              <a:gd name="connsiteX84" fmla="*/ 604055 w 1133975"/>
              <a:gd name="connsiteY84" fmla="*/ 407064 h 452919"/>
              <a:gd name="connsiteX85" fmla="*/ 584967 w 1133975"/>
              <a:gd name="connsiteY85" fmla="*/ 426074 h 452919"/>
              <a:gd name="connsiteX86" fmla="*/ 585005 w 1133975"/>
              <a:gd name="connsiteY86" fmla="*/ 427352 h 452919"/>
              <a:gd name="connsiteX87" fmla="*/ 585005 w 1133975"/>
              <a:gd name="connsiteY87" fmla="*/ 427352 h 452919"/>
              <a:gd name="connsiteX88" fmla="*/ 602674 w 1133975"/>
              <a:gd name="connsiteY88" fmla="*/ 447689 h 452919"/>
              <a:gd name="connsiteX89" fmla="*/ 604055 w 1133975"/>
              <a:gd name="connsiteY89" fmla="*/ 447735 h 452919"/>
              <a:gd name="connsiteX90" fmla="*/ 619962 w 1133975"/>
              <a:gd name="connsiteY90" fmla="*/ 440592 h 452919"/>
              <a:gd name="connsiteX91" fmla="*/ 623581 w 1133975"/>
              <a:gd name="connsiteY91" fmla="*/ 444211 h 452919"/>
              <a:gd name="connsiteX92" fmla="*/ 603865 w 1133975"/>
              <a:gd name="connsiteY92" fmla="*/ 452879 h 452919"/>
              <a:gd name="connsiteX93" fmla="*/ 579090 w 1133975"/>
              <a:gd name="connsiteY93" fmla="*/ 428314 h 452919"/>
              <a:gd name="connsiteX94" fmla="*/ 579100 w 1133975"/>
              <a:gd name="connsiteY94" fmla="*/ 427542 h 452919"/>
              <a:gd name="connsiteX95" fmla="*/ 644727 w 1133975"/>
              <a:gd name="connsiteY95" fmla="*/ 402682 h 452919"/>
              <a:gd name="connsiteX96" fmla="*/ 650251 w 1133975"/>
              <a:gd name="connsiteY96" fmla="*/ 402682 h 452919"/>
              <a:gd name="connsiteX97" fmla="*/ 650251 w 1133975"/>
              <a:gd name="connsiteY97" fmla="*/ 424590 h 452919"/>
              <a:gd name="connsiteX98" fmla="*/ 678826 w 1133975"/>
              <a:gd name="connsiteY98" fmla="*/ 424590 h 452919"/>
              <a:gd name="connsiteX99" fmla="*/ 678826 w 1133975"/>
              <a:gd name="connsiteY99" fmla="*/ 402682 h 452919"/>
              <a:gd name="connsiteX100" fmla="*/ 684446 w 1133975"/>
              <a:gd name="connsiteY100" fmla="*/ 402682 h 452919"/>
              <a:gd name="connsiteX101" fmla="*/ 684446 w 1133975"/>
              <a:gd name="connsiteY101" fmla="*/ 452022 h 452919"/>
              <a:gd name="connsiteX102" fmla="*/ 678826 w 1133975"/>
              <a:gd name="connsiteY102" fmla="*/ 452022 h 452919"/>
              <a:gd name="connsiteX103" fmla="*/ 678826 w 1133975"/>
              <a:gd name="connsiteY103" fmla="*/ 429257 h 452919"/>
              <a:gd name="connsiteX104" fmla="*/ 650251 w 1133975"/>
              <a:gd name="connsiteY104" fmla="*/ 429257 h 452919"/>
              <a:gd name="connsiteX105" fmla="*/ 650251 w 1133975"/>
              <a:gd name="connsiteY105" fmla="*/ 451450 h 452919"/>
              <a:gd name="connsiteX106" fmla="*/ 644727 w 1133975"/>
              <a:gd name="connsiteY106" fmla="*/ 451450 h 452919"/>
              <a:gd name="connsiteX107" fmla="*/ 727499 w 1133975"/>
              <a:gd name="connsiteY107" fmla="*/ 402682 h 452919"/>
              <a:gd name="connsiteX108" fmla="*/ 732738 w 1133975"/>
              <a:gd name="connsiteY108" fmla="*/ 402682 h 452919"/>
              <a:gd name="connsiteX109" fmla="*/ 755217 w 1133975"/>
              <a:gd name="connsiteY109" fmla="*/ 452403 h 452919"/>
              <a:gd name="connsiteX110" fmla="*/ 749216 w 1133975"/>
              <a:gd name="connsiteY110" fmla="*/ 452403 h 452919"/>
              <a:gd name="connsiteX111" fmla="*/ 743787 w 1133975"/>
              <a:gd name="connsiteY111" fmla="*/ 438782 h 452919"/>
              <a:gd name="connsiteX112" fmla="*/ 716926 w 1133975"/>
              <a:gd name="connsiteY112" fmla="*/ 438782 h 452919"/>
              <a:gd name="connsiteX113" fmla="*/ 711116 w 1133975"/>
              <a:gd name="connsiteY113" fmla="*/ 451831 h 452919"/>
              <a:gd name="connsiteX114" fmla="*/ 705687 w 1133975"/>
              <a:gd name="connsiteY114" fmla="*/ 451831 h 452919"/>
              <a:gd name="connsiteX115" fmla="*/ 741215 w 1133975"/>
              <a:gd name="connsiteY115" fmla="*/ 434400 h 452919"/>
              <a:gd name="connsiteX116" fmla="*/ 730452 w 1133975"/>
              <a:gd name="connsiteY116" fmla="*/ 408302 h 452919"/>
              <a:gd name="connsiteX117" fmla="*/ 719117 w 1133975"/>
              <a:gd name="connsiteY117" fmla="*/ 433448 h 452919"/>
              <a:gd name="connsiteX118" fmla="*/ 776077 w 1133975"/>
              <a:gd name="connsiteY118" fmla="*/ 403063 h 452919"/>
              <a:gd name="connsiteX119" fmla="*/ 781887 w 1133975"/>
              <a:gd name="connsiteY119" fmla="*/ 403063 h 452919"/>
              <a:gd name="connsiteX120" fmla="*/ 813034 w 1133975"/>
              <a:gd name="connsiteY120" fmla="*/ 442592 h 452919"/>
              <a:gd name="connsiteX121" fmla="*/ 813034 w 1133975"/>
              <a:gd name="connsiteY121" fmla="*/ 402111 h 452919"/>
              <a:gd name="connsiteX122" fmla="*/ 818463 w 1133975"/>
              <a:gd name="connsiteY122" fmla="*/ 402111 h 452919"/>
              <a:gd name="connsiteX123" fmla="*/ 818463 w 1133975"/>
              <a:gd name="connsiteY123" fmla="*/ 451450 h 452919"/>
              <a:gd name="connsiteX124" fmla="*/ 813986 w 1133975"/>
              <a:gd name="connsiteY124" fmla="*/ 451450 h 452919"/>
              <a:gd name="connsiteX125" fmla="*/ 781887 w 1133975"/>
              <a:gd name="connsiteY125" fmla="*/ 411064 h 452919"/>
              <a:gd name="connsiteX126" fmla="*/ 781887 w 1133975"/>
              <a:gd name="connsiteY126" fmla="*/ 451450 h 452919"/>
              <a:gd name="connsiteX127" fmla="*/ 776458 w 1133975"/>
              <a:gd name="connsiteY127" fmla="*/ 451450 h 452919"/>
              <a:gd name="connsiteX128" fmla="*/ 840942 w 1133975"/>
              <a:gd name="connsiteY128" fmla="*/ 427923 h 452919"/>
              <a:gd name="connsiteX129" fmla="*/ 840942 w 1133975"/>
              <a:gd name="connsiteY129" fmla="*/ 427923 h 452919"/>
              <a:gd name="connsiteX130" fmla="*/ 864935 w 1133975"/>
              <a:gd name="connsiteY130" fmla="*/ 402408 h 452919"/>
              <a:gd name="connsiteX131" fmla="*/ 865707 w 1133975"/>
              <a:gd name="connsiteY131" fmla="*/ 402396 h 452919"/>
              <a:gd name="connsiteX132" fmla="*/ 884090 w 1133975"/>
              <a:gd name="connsiteY132" fmla="*/ 408969 h 452919"/>
              <a:gd name="connsiteX133" fmla="*/ 880470 w 1133975"/>
              <a:gd name="connsiteY133" fmla="*/ 413255 h 452919"/>
              <a:gd name="connsiteX134" fmla="*/ 865517 w 1133975"/>
              <a:gd name="connsiteY134" fmla="*/ 407540 h 452919"/>
              <a:gd name="connsiteX135" fmla="*/ 846428 w 1133975"/>
              <a:gd name="connsiteY135" fmla="*/ 426550 h 452919"/>
              <a:gd name="connsiteX136" fmla="*/ 846467 w 1133975"/>
              <a:gd name="connsiteY136" fmla="*/ 427828 h 452919"/>
              <a:gd name="connsiteX137" fmla="*/ 846467 w 1133975"/>
              <a:gd name="connsiteY137" fmla="*/ 427828 h 452919"/>
              <a:gd name="connsiteX138" fmla="*/ 863935 w 1133975"/>
              <a:gd name="connsiteY138" fmla="*/ 448341 h 452919"/>
              <a:gd name="connsiteX139" fmla="*/ 865517 w 1133975"/>
              <a:gd name="connsiteY139" fmla="*/ 448402 h 452919"/>
              <a:gd name="connsiteX140" fmla="*/ 879709 w 1133975"/>
              <a:gd name="connsiteY140" fmla="*/ 443449 h 452919"/>
              <a:gd name="connsiteX141" fmla="*/ 879709 w 1133975"/>
              <a:gd name="connsiteY141" fmla="*/ 430114 h 452919"/>
              <a:gd name="connsiteX142" fmla="*/ 864755 w 1133975"/>
              <a:gd name="connsiteY142" fmla="*/ 430114 h 452919"/>
              <a:gd name="connsiteX143" fmla="*/ 864755 w 1133975"/>
              <a:gd name="connsiteY143" fmla="*/ 425161 h 452919"/>
              <a:gd name="connsiteX144" fmla="*/ 886662 w 1133975"/>
              <a:gd name="connsiteY144" fmla="*/ 425161 h 452919"/>
              <a:gd name="connsiteX145" fmla="*/ 886662 w 1133975"/>
              <a:gd name="connsiteY145" fmla="*/ 444783 h 452919"/>
              <a:gd name="connsiteX146" fmla="*/ 866850 w 1133975"/>
              <a:gd name="connsiteY146" fmla="*/ 452307 h 452919"/>
              <a:gd name="connsiteX147" fmla="*/ 841694 w 1133975"/>
              <a:gd name="connsiteY147" fmla="*/ 429114 h 452919"/>
              <a:gd name="connsiteX148" fmla="*/ 841704 w 1133975"/>
              <a:gd name="connsiteY148" fmla="*/ 426971 h 452919"/>
              <a:gd name="connsiteX149" fmla="*/ 911141 w 1133975"/>
              <a:gd name="connsiteY149" fmla="*/ 402111 h 452919"/>
              <a:gd name="connsiteX150" fmla="*/ 946765 w 1133975"/>
              <a:gd name="connsiteY150" fmla="*/ 402111 h 452919"/>
              <a:gd name="connsiteX151" fmla="*/ 946765 w 1133975"/>
              <a:gd name="connsiteY151" fmla="*/ 407159 h 452919"/>
              <a:gd name="connsiteX152" fmla="*/ 916666 w 1133975"/>
              <a:gd name="connsiteY152" fmla="*/ 407159 h 452919"/>
              <a:gd name="connsiteX153" fmla="*/ 916666 w 1133975"/>
              <a:gd name="connsiteY153" fmla="*/ 424018 h 452919"/>
              <a:gd name="connsiteX154" fmla="*/ 943621 w 1133975"/>
              <a:gd name="connsiteY154" fmla="*/ 424018 h 452919"/>
              <a:gd name="connsiteX155" fmla="*/ 943621 w 1133975"/>
              <a:gd name="connsiteY155" fmla="*/ 429257 h 452919"/>
              <a:gd name="connsiteX156" fmla="*/ 916666 w 1133975"/>
              <a:gd name="connsiteY156" fmla="*/ 429257 h 452919"/>
              <a:gd name="connsiteX157" fmla="*/ 916666 w 1133975"/>
              <a:gd name="connsiteY157" fmla="*/ 446402 h 452919"/>
              <a:gd name="connsiteX158" fmla="*/ 947145 w 1133975"/>
              <a:gd name="connsiteY158" fmla="*/ 446402 h 452919"/>
              <a:gd name="connsiteX159" fmla="*/ 947145 w 1133975"/>
              <a:gd name="connsiteY159" fmla="*/ 451450 h 452919"/>
              <a:gd name="connsiteX160" fmla="*/ 911141 w 1133975"/>
              <a:gd name="connsiteY160" fmla="*/ 451450 h 452919"/>
              <a:gd name="connsiteX161" fmla="*/ 583957 w 1133975"/>
              <a:gd name="connsiteY161" fmla="*/ 287144 h 452919"/>
              <a:gd name="connsiteX162" fmla="*/ 573671 w 1133975"/>
              <a:gd name="connsiteY162" fmla="*/ 273714 h 452919"/>
              <a:gd name="connsiteX163" fmla="*/ 581386 w 1133975"/>
              <a:gd name="connsiteY163" fmla="*/ 264189 h 452919"/>
              <a:gd name="connsiteX164" fmla="*/ 578719 w 1133975"/>
              <a:gd name="connsiteY164" fmla="*/ 257331 h 452919"/>
              <a:gd name="connsiteX165" fmla="*/ 563860 w 1133975"/>
              <a:gd name="connsiteY165" fmla="*/ 254187 h 452919"/>
              <a:gd name="connsiteX166" fmla="*/ 554335 w 1133975"/>
              <a:gd name="connsiteY166" fmla="*/ 254187 h 452919"/>
              <a:gd name="connsiteX167" fmla="*/ 554335 w 1133975"/>
              <a:gd name="connsiteY167" fmla="*/ 256283 h 452919"/>
              <a:gd name="connsiteX168" fmla="*/ 555287 w 1133975"/>
              <a:gd name="connsiteY168" fmla="*/ 256283 h 452919"/>
              <a:gd name="connsiteX169" fmla="*/ 557859 w 1133975"/>
              <a:gd name="connsiteY169" fmla="*/ 259426 h 452919"/>
              <a:gd name="connsiteX170" fmla="*/ 557859 w 1133975"/>
              <a:gd name="connsiteY170" fmla="*/ 286382 h 452919"/>
              <a:gd name="connsiteX171" fmla="*/ 555287 w 1133975"/>
              <a:gd name="connsiteY171" fmla="*/ 289525 h 452919"/>
              <a:gd name="connsiteX172" fmla="*/ 554335 w 1133975"/>
              <a:gd name="connsiteY172" fmla="*/ 289525 h 452919"/>
              <a:gd name="connsiteX173" fmla="*/ 554335 w 1133975"/>
              <a:gd name="connsiteY173" fmla="*/ 291716 h 452919"/>
              <a:gd name="connsiteX174" fmla="*/ 568337 w 1133975"/>
              <a:gd name="connsiteY174" fmla="*/ 291716 h 452919"/>
              <a:gd name="connsiteX175" fmla="*/ 568337 w 1133975"/>
              <a:gd name="connsiteY175" fmla="*/ 289525 h 452919"/>
              <a:gd name="connsiteX176" fmla="*/ 567574 w 1133975"/>
              <a:gd name="connsiteY176" fmla="*/ 289525 h 452919"/>
              <a:gd name="connsiteX177" fmla="*/ 564812 w 1133975"/>
              <a:gd name="connsiteY177" fmla="*/ 286382 h 452919"/>
              <a:gd name="connsiteX178" fmla="*/ 564812 w 1133975"/>
              <a:gd name="connsiteY178" fmla="*/ 274761 h 452919"/>
              <a:gd name="connsiteX179" fmla="*/ 566241 w 1133975"/>
              <a:gd name="connsiteY179" fmla="*/ 274761 h 452919"/>
              <a:gd name="connsiteX180" fmla="*/ 578814 w 1133975"/>
              <a:gd name="connsiteY180" fmla="*/ 291240 h 452919"/>
              <a:gd name="connsiteX181" fmla="*/ 587767 w 1133975"/>
              <a:gd name="connsiteY181" fmla="*/ 291240 h 452919"/>
              <a:gd name="connsiteX182" fmla="*/ 587767 w 1133975"/>
              <a:gd name="connsiteY182" fmla="*/ 289049 h 452919"/>
              <a:gd name="connsiteX183" fmla="*/ 586910 w 1133975"/>
              <a:gd name="connsiteY183" fmla="*/ 289049 h 452919"/>
              <a:gd name="connsiteX184" fmla="*/ 584339 w 1133975"/>
              <a:gd name="connsiteY184" fmla="*/ 287144 h 452919"/>
              <a:gd name="connsiteX185" fmla="*/ 574814 w 1133975"/>
              <a:gd name="connsiteY185" fmla="*/ 264379 h 452919"/>
              <a:gd name="connsiteX186" fmla="*/ 567574 w 1133975"/>
              <a:gd name="connsiteY186" fmla="*/ 271332 h 452919"/>
              <a:gd name="connsiteX187" fmla="*/ 565193 w 1133975"/>
              <a:gd name="connsiteY187" fmla="*/ 271332 h 452919"/>
              <a:gd name="connsiteX188" fmla="*/ 565193 w 1133975"/>
              <a:gd name="connsiteY188" fmla="*/ 257807 h 452919"/>
              <a:gd name="connsiteX189" fmla="*/ 567574 w 1133975"/>
              <a:gd name="connsiteY189" fmla="*/ 257807 h 452919"/>
              <a:gd name="connsiteX190" fmla="*/ 574804 w 1133975"/>
              <a:gd name="connsiteY190" fmla="*/ 264268 h 452919"/>
              <a:gd name="connsiteX191" fmla="*/ 574814 w 1133975"/>
              <a:gd name="connsiteY191" fmla="*/ 264379 h 452919"/>
              <a:gd name="connsiteX192" fmla="*/ 739596 w 1133975"/>
              <a:gd name="connsiteY192" fmla="*/ 256473 h 452919"/>
              <a:gd name="connsiteX193" fmla="*/ 740548 w 1133975"/>
              <a:gd name="connsiteY193" fmla="*/ 256473 h 452919"/>
              <a:gd name="connsiteX194" fmla="*/ 743215 w 1133975"/>
              <a:gd name="connsiteY194" fmla="*/ 259617 h 452919"/>
              <a:gd name="connsiteX195" fmla="*/ 743215 w 1133975"/>
              <a:gd name="connsiteY195" fmla="*/ 286382 h 452919"/>
              <a:gd name="connsiteX196" fmla="*/ 740548 w 1133975"/>
              <a:gd name="connsiteY196" fmla="*/ 289525 h 452919"/>
              <a:gd name="connsiteX197" fmla="*/ 739596 w 1133975"/>
              <a:gd name="connsiteY197" fmla="*/ 289525 h 452919"/>
              <a:gd name="connsiteX198" fmla="*/ 739596 w 1133975"/>
              <a:gd name="connsiteY198" fmla="*/ 291716 h 452919"/>
              <a:gd name="connsiteX199" fmla="*/ 753312 w 1133975"/>
              <a:gd name="connsiteY199" fmla="*/ 291716 h 452919"/>
              <a:gd name="connsiteX200" fmla="*/ 753312 w 1133975"/>
              <a:gd name="connsiteY200" fmla="*/ 289525 h 452919"/>
              <a:gd name="connsiteX201" fmla="*/ 752454 w 1133975"/>
              <a:gd name="connsiteY201" fmla="*/ 289525 h 452919"/>
              <a:gd name="connsiteX202" fmla="*/ 749788 w 1133975"/>
              <a:gd name="connsiteY202" fmla="*/ 286382 h 452919"/>
              <a:gd name="connsiteX203" fmla="*/ 749788 w 1133975"/>
              <a:gd name="connsiteY203" fmla="*/ 259617 h 452919"/>
              <a:gd name="connsiteX204" fmla="*/ 752454 w 1133975"/>
              <a:gd name="connsiteY204" fmla="*/ 256473 h 452919"/>
              <a:gd name="connsiteX205" fmla="*/ 753312 w 1133975"/>
              <a:gd name="connsiteY205" fmla="*/ 256473 h 452919"/>
              <a:gd name="connsiteX206" fmla="*/ 753312 w 1133975"/>
              <a:gd name="connsiteY206" fmla="*/ 254378 h 452919"/>
              <a:gd name="connsiteX207" fmla="*/ 739215 w 1133975"/>
              <a:gd name="connsiteY207" fmla="*/ 254378 h 452919"/>
              <a:gd name="connsiteX208" fmla="*/ 524712 w 1133975"/>
              <a:gd name="connsiteY208" fmla="*/ 254378 h 452919"/>
              <a:gd name="connsiteX209" fmla="*/ 495185 w 1133975"/>
              <a:gd name="connsiteY209" fmla="*/ 254378 h 452919"/>
              <a:gd name="connsiteX210" fmla="*/ 494327 w 1133975"/>
              <a:gd name="connsiteY210" fmla="*/ 255140 h 452919"/>
              <a:gd name="connsiteX211" fmla="*/ 494327 w 1133975"/>
              <a:gd name="connsiteY211" fmla="*/ 263998 h 452919"/>
              <a:gd name="connsiteX212" fmla="*/ 496137 w 1133975"/>
              <a:gd name="connsiteY212" fmla="*/ 263998 h 452919"/>
              <a:gd name="connsiteX213" fmla="*/ 496137 w 1133975"/>
              <a:gd name="connsiteY213" fmla="*/ 263427 h 452919"/>
              <a:gd name="connsiteX214" fmla="*/ 500042 w 1133975"/>
              <a:gd name="connsiteY214" fmla="*/ 258188 h 452919"/>
              <a:gd name="connsiteX215" fmla="*/ 506710 w 1133975"/>
              <a:gd name="connsiteY215" fmla="*/ 258188 h 452919"/>
              <a:gd name="connsiteX216" fmla="*/ 506710 w 1133975"/>
              <a:gd name="connsiteY216" fmla="*/ 286382 h 452919"/>
              <a:gd name="connsiteX217" fmla="*/ 503852 w 1133975"/>
              <a:gd name="connsiteY217" fmla="*/ 289335 h 452919"/>
              <a:gd name="connsiteX218" fmla="*/ 503090 w 1133975"/>
              <a:gd name="connsiteY218" fmla="*/ 289335 h 452919"/>
              <a:gd name="connsiteX219" fmla="*/ 503090 w 1133975"/>
              <a:gd name="connsiteY219" fmla="*/ 291525 h 452919"/>
              <a:gd name="connsiteX220" fmla="*/ 516997 w 1133975"/>
              <a:gd name="connsiteY220" fmla="*/ 291525 h 452919"/>
              <a:gd name="connsiteX221" fmla="*/ 516997 w 1133975"/>
              <a:gd name="connsiteY221" fmla="*/ 289335 h 452919"/>
              <a:gd name="connsiteX222" fmla="*/ 516235 w 1133975"/>
              <a:gd name="connsiteY222" fmla="*/ 289335 h 452919"/>
              <a:gd name="connsiteX223" fmla="*/ 513568 w 1133975"/>
              <a:gd name="connsiteY223" fmla="*/ 286382 h 452919"/>
              <a:gd name="connsiteX224" fmla="*/ 513568 w 1133975"/>
              <a:gd name="connsiteY224" fmla="*/ 257807 h 452919"/>
              <a:gd name="connsiteX225" fmla="*/ 520045 w 1133975"/>
              <a:gd name="connsiteY225" fmla="*/ 257807 h 452919"/>
              <a:gd name="connsiteX226" fmla="*/ 523854 w 1133975"/>
              <a:gd name="connsiteY226" fmla="*/ 263046 h 452919"/>
              <a:gd name="connsiteX227" fmla="*/ 523854 w 1133975"/>
              <a:gd name="connsiteY227" fmla="*/ 263617 h 452919"/>
              <a:gd name="connsiteX228" fmla="*/ 525855 w 1133975"/>
              <a:gd name="connsiteY228" fmla="*/ 263617 h 452919"/>
              <a:gd name="connsiteX229" fmla="*/ 525855 w 1133975"/>
              <a:gd name="connsiteY229" fmla="*/ 254759 h 452919"/>
              <a:gd name="connsiteX230" fmla="*/ 525093 w 1133975"/>
              <a:gd name="connsiteY230" fmla="*/ 253997 h 452919"/>
              <a:gd name="connsiteX231" fmla="*/ 404602 w 1133975"/>
              <a:gd name="connsiteY231" fmla="*/ 256092 h 452919"/>
              <a:gd name="connsiteX232" fmla="*/ 406221 w 1133975"/>
              <a:gd name="connsiteY232" fmla="*/ 256092 h 452919"/>
              <a:gd name="connsiteX233" fmla="*/ 408040 w 1133975"/>
              <a:gd name="connsiteY233" fmla="*/ 257697 h 452919"/>
              <a:gd name="connsiteX234" fmla="*/ 408031 w 1133975"/>
              <a:gd name="connsiteY234" fmla="*/ 257997 h 452919"/>
              <a:gd name="connsiteX235" fmla="*/ 408031 w 1133975"/>
              <a:gd name="connsiteY235" fmla="*/ 278857 h 452919"/>
              <a:gd name="connsiteX236" fmla="*/ 398629 w 1133975"/>
              <a:gd name="connsiteY236" fmla="*/ 287342 h 452919"/>
              <a:gd name="connsiteX237" fmla="*/ 398506 w 1133975"/>
              <a:gd name="connsiteY237" fmla="*/ 287334 h 452919"/>
              <a:gd name="connsiteX238" fmla="*/ 390467 w 1133975"/>
              <a:gd name="connsiteY238" fmla="*/ 278989 h 452919"/>
              <a:gd name="connsiteX239" fmla="*/ 390504 w 1133975"/>
              <a:gd name="connsiteY239" fmla="*/ 278381 h 452919"/>
              <a:gd name="connsiteX240" fmla="*/ 390504 w 1133975"/>
              <a:gd name="connsiteY240" fmla="*/ 259331 h 452919"/>
              <a:gd name="connsiteX241" fmla="*/ 392981 w 1133975"/>
              <a:gd name="connsiteY241" fmla="*/ 256473 h 452919"/>
              <a:gd name="connsiteX242" fmla="*/ 393743 w 1133975"/>
              <a:gd name="connsiteY242" fmla="*/ 256473 h 452919"/>
              <a:gd name="connsiteX243" fmla="*/ 393743 w 1133975"/>
              <a:gd name="connsiteY243" fmla="*/ 254378 h 452919"/>
              <a:gd name="connsiteX244" fmla="*/ 380122 w 1133975"/>
              <a:gd name="connsiteY244" fmla="*/ 254378 h 452919"/>
              <a:gd name="connsiteX245" fmla="*/ 380122 w 1133975"/>
              <a:gd name="connsiteY245" fmla="*/ 256473 h 452919"/>
              <a:gd name="connsiteX246" fmla="*/ 380694 w 1133975"/>
              <a:gd name="connsiteY246" fmla="*/ 256473 h 452919"/>
              <a:gd name="connsiteX247" fmla="*/ 383266 w 1133975"/>
              <a:gd name="connsiteY247" fmla="*/ 259331 h 452919"/>
              <a:gd name="connsiteX248" fmla="*/ 383266 w 1133975"/>
              <a:gd name="connsiteY248" fmla="*/ 278381 h 452919"/>
              <a:gd name="connsiteX249" fmla="*/ 396715 w 1133975"/>
              <a:gd name="connsiteY249" fmla="*/ 291411 h 452919"/>
              <a:gd name="connsiteX250" fmla="*/ 397934 w 1133975"/>
              <a:gd name="connsiteY250" fmla="*/ 291335 h 452919"/>
              <a:gd name="connsiteX251" fmla="*/ 412117 w 1133975"/>
              <a:gd name="connsiteY251" fmla="*/ 280393 h 452919"/>
              <a:gd name="connsiteX252" fmla="*/ 412222 w 1133975"/>
              <a:gd name="connsiteY252" fmla="*/ 279048 h 452919"/>
              <a:gd name="connsiteX253" fmla="*/ 412222 w 1133975"/>
              <a:gd name="connsiteY253" fmla="*/ 258378 h 452919"/>
              <a:gd name="connsiteX254" fmla="*/ 413936 w 1133975"/>
              <a:gd name="connsiteY254" fmla="*/ 256473 h 452919"/>
              <a:gd name="connsiteX255" fmla="*/ 415651 w 1133975"/>
              <a:gd name="connsiteY255" fmla="*/ 256473 h 452919"/>
              <a:gd name="connsiteX256" fmla="*/ 415651 w 1133975"/>
              <a:gd name="connsiteY256" fmla="*/ 254378 h 452919"/>
              <a:gd name="connsiteX257" fmla="*/ 404697 w 1133975"/>
              <a:gd name="connsiteY257" fmla="*/ 254378 h 452919"/>
              <a:gd name="connsiteX258" fmla="*/ 708735 w 1133975"/>
              <a:gd name="connsiteY258" fmla="*/ 280381 h 452919"/>
              <a:gd name="connsiteX259" fmla="*/ 700924 w 1133975"/>
              <a:gd name="connsiteY259" fmla="*/ 287144 h 452919"/>
              <a:gd name="connsiteX260" fmla="*/ 692638 w 1133975"/>
              <a:gd name="connsiteY260" fmla="*/ 287144 h 452919"/>
              <a:gd name="connsiteX261" fmla="*/ 691399 w 1133975"/>
              <a:gd name="connsiteY261" fmla="*/ 285429 h 452919"/>
              <a:gd name="connsiteX262" fmla="*/ 691399 w 1133975"/>
              <a:gd name="connsiteY262" fmla="*/ 259807 h 452919"/>
              <a:gd name="connsiteX263" fmla="*/ 694161 w 1133975"/>
              <a:gd name="connsiteY263" fmla="*/ 256473 h 452919"/>
              <a:gd name="connsiteX264" fmla="*/ 695019 w 1133975"/>
              <a:gd name="connsiteY264" fmla="*/ 256473 h 452919"/>
              <a:gd name="connsiteX265" fmla="*/ 695019 w 1133975"/>
              <a:gd name="connsiteY265" fmla="*/ 254378 h 452919"/>
              <a:gd name="connsiteX266" fmla="*/ 680922 w 1133975"/>
              <a:gd name="connsiteY266" fmla="*/ 254378 h 452919"/>
              <a:gd name="connsiteX267" fmla="*/ 680922 w 1133975"/>
              <a:gd name="connsiteY267" fmla="*/ 256473 h 452919"/>
              <a:gd name="connsiteX268" fmla="*/ 681779 w 1133975"/>
              <a:gd name="connsiteY268" fmla="*/ 256473 h 452919"/>
              <a:gd name="connsiteX269" fmla="*/ 684446 w 1133975"/>
              <a:gd name="connsiteY269" fmla="*/ 259807 h 452919"/>
              <a:gd name="connsiteX270" fmla="*/ 684446 w 1133975"/>
              <a:gd name="connsiteY270" fmla="*/ 285810 h 452919"/>
              <a:gd name="connsiteX271" fmla="*/ 681779 w 1133975"/>
              <a:gd name="connsiteY271" fmla="*/ 289049 h 452919"/>
              <a:gd name="connsiteX272" fmla="*/ 680922 w 1133975"/>
              <a:gd name="connsiteY272" fmla="*/ 289049 h 452919"/>
              <a:gd name="connsiteX273" fmla="*/ 680922 w 1133975"/>
              <a:gd name="connsiteY273" fmla="*/ 291240 h 452919"/>
              <a:gd name="connsiteX274" fmla="*/ 707877 w 1133975"/>
              <a:gd name="connsiteY274" fmla="*/ 291240 h 452919"/>
              <a:gd name="connsiteX275" fmla="*/ 711116 w 1133975"/>
              <a:gd name="connsiteY275" fmla="*/ 280286 h 452919"/>
              <a:gd name="connsiteX276" fmla="*/ 708926 w 1133975"/>
              <a:gd name="connsiteY276" fmla="*/ 280286 h 452919"/>
              <a:gd name="connsiteX277" fmla="*/ 453465 w 1133975"/>
              <a:gd name="connsiteY277" fmla="*/ 267332 h 452919"/>
              <a:gd name="connsiteX278" fmla="*/ 452798 w 1133975"/>
              <a:gd name="connsiteY278" fmla="*/ 267332 h 452919"/>
              <a:gd name="connsiteX279" fmla="*/ 448988 w 1133975"/>
              <a:gd name="connsiteY279" fmla="*/ 262284 h 452919"/>
              <a:gd name="connsiteX280" fmla="*/ 451465 w 1133975"/>
              <a:gd name="connsiteY280" fmla="*/ 258378 h 452919"/>
              <a:gd name="connsiteX281" fmla="*/ 457370 w 1133975"/>
              <a:gd name="connsiteY281" fmla="*/ 258378 h 452919"/>
              <a:gd name="connsiteX282" fmla="*/ 462037 w 1133975"/>
              <a:gd name="connsiteY282" fmla="*/ 266475 h 452919"/>
              <a:gd name="connsiteX283" fmla="*/ 462037 w 1133975"/>
              <a:gd name="connsiteY283" fmla="*/ 267332 h 452919"/>
              <a:gd name="connsiteX284" fmla="*/ 464228 w 1133975"/>
              <a:gd name="connsiteY284" fmla="*/ 267332 h 452919"/>
              <a:gd name="connsiteX285" fmla="*/ 464228 w 1133975"/>
              <a:gd name="connsiteY285" fmla="*/ 254378 h 452919"/>
              <a:gd name="connsiteX286" fmla="*/ 462133 w 1133975"/>
              <a:gd name="connsiteY286" fmla="*/ 254378 h 452919"/>
              <a:gd name="connsiteX287" fmla="*/ 462133 w 1133975"/>
              <a:gd name="connsiteY287" fmla="*/ 254378 h 452919"/>
              <a:gd name="connsiteX288" fmla="*/ 461466 w 1133975"/>
              <a:gd name="connsiteY288" fmla="*/ 255521 h 452919"/>
              <a:gd name="connsiteX289" fmla="*/ 459656 w 1133975"/>
              <a:gd name="connsiteY289" fmla="*/ 255521 h 452919"/>
              <a:gd name="connsiteX290" fmla="*/ 446417 w 1133975"/>
              <a:gd name="connsiteY290" fmla="*/ 256473 h 452919"/>
              <a:gd name="connsiteX291" fmla="*/ 443369 w 1133975"/>
              <a:gd name="connsiteY291" fmla="*/ 264855 h 452919"/>
              <a:gd name="connsiteX292" fmla="*/ 448226 w 1133975"/>
              <a:gd name="connsiteY292" fmla="*/ 272190 h 452919"/>
              <a:gd name="connsiteX293" fmla="*/ 451084 w 1133975"/>
              <a:gd name="connsiteY293" fmla="*/ 273904 h 452919"/>
              <a:gd name="connsiteX294" fmla="*/ 458894 w 1133975"/>
              <a:gd name="connsiteY294" fmla="*/ 279714 h 452919"/>
              <a:gd name="connsiteX295" fmla="*/ 458180 w 1133975"/>
              <a:gd name="connsiteY295" fmla="*/ 286547 h 452919"/>
              <a:gd name="connsiteX296" fmla="*/ 457751 w 1133975"/>
              <a:gd name="connsiteY296" fmla="*/ 286858 h 452919"/>
              <a:gd name="connsiteX297" fmla="*/ 451274 w 1133975"/>
              <a:gd name="connsiteY297" fmla="*/ 287525 h 452919"/>
              <a:gd name="connsiteX298" fmla="*/ 445750 w 1133975"/>
              <a:gd name="connsiteY298" fmla="*/ 278000 h 452919"/>
              <a:gd name="connsiteX299" fmla="*/ 445750 w 1133975"/>
              <a:gd name="connsiteY299" fmla="*/ 277428 h 452919"/>
              <a:gd name="connsiteX300" fmla="*/ 443463 w 1133975"/>
              <a:gd name="connsiteY300" fmla="*/ 277428 h 452919"/>
              <a:gd name="connsiteX301" fmla="*/ 443463 w 1133975"/>
              <a:gd name="connsiteY301" fmla="*/ 290573 h 452919"/>
              <a:gd name="connsiteX302" fmla="*/ 445559 w 1133975"/>
              <a:gd name="connsiteY302" fmla="*/ 290573 h 452919"/>
              <a:gd name="connsiteX303" fmla="*/ 445559 w 1133975"/>
              <a:gd name="connsiteY303" fmla="*/ 290573 h 452919"/>
              <a:gd name="connsiteX304" fmla="*/ 446511 w 1133975"/>
              <a:gd name="connsiteY304" fmla="*/ 289239 h 452919"/>
              <a:gd name="connsiteX305" fmla="*/ 447845 w 1133975"/>
              <a:gd name="connsiteY305" fmla="*/ 289239 h 452919"/>
              <a:gd name="connsiteX306" fmla="*/ 455370 w 1133975"/>
              <a:gd name="connsiteY306" fmla="*/ 291144 h 452919"/>
              <a:gd name="connsiteX307" fmla="*/ 461942 w 1133975"/>
              <a:gd name="connsiteY307" fmla="*/ 289049 h 452919"/>
              <a:gd name="connsiteX308" fmla="*/ 465085 w 1133975"/>
              <a:gd name="connsiteY308" fmla="*/ 276476 h 452919"/>
              <a:gd name="connsiteX309" fmla="*/ 453465 w 1133975"/>
              <a:gd name="connsiteY309" fmla="*/ 266951 h 452919"/>
              <a:gd name="connsiteX310" fmla="*/ 649013 w 1133975"/>
              <a:gd name="connsiteY310" fmla="*/ 286382 h 452919"/>
              <a:gd name="connsiteX311" fmla="*/ 635107 w 1133975"/>
              <a:gd name="connsiteY311" fmla="*/ 254568 h 452919"/>
              <a:gd name="connsiteX312" fmla="*/ 634154 w 1133975"/>
              <a:gd name="connsiteY312" fmla="*/ 253711 h 452919"/>
              <a:gd name="connsiteX313" fmla="*/ 632916 w 1133975"/>
              <a:gd name="connsiteY313" fmla="*/ 254283 h 452919"/>
              <a:gd name="connsiteX314" fmla="*/ 619962 w 1133975"/>
              <a:gd name="connsiteY314" fmla="*/ 286382 h 452919"/>
              <a:gd name="connsiteX315" fmla="*/ 616914 w 1133975"/>
              <a:gd name="connsiteY315" fmla="*/ 289239 h 452919"/>
              <a:gd name="connsiteX316" fmla="*/ 615580 w 1133975"/>
              <a:gd name="connsiteY316" fmla="*/ 289239 h 452919"/>
              <a:gd name="connsiteX317" fmla="*/ 615580 w 1133975"/>
              <a:gd name="connsiteY317" fmla="*/ 291430 h 452919"/>
              <a:gd name="connsiteX318" fmla="*/ 626248 w 1133975"/>
              <a:gd name="connsiteY318" fmla="*/ 291430 h 452919"/>
              <a:gd name="connsiteX319" fmla="*/ 626248 w 1133975"/>
              <a:gd name="connsiteY319" fmla="*/ 289239 h 452919"/>
              <a:gd name="connsiteX320" fmla="*/ 625201 w 1133975"/>
              <a:gd name="connsiteY320" fmla="*/ 289239 h 452919"/>
              <a:gd name="connsiteX321" fmla="*/ 623867 w 1133975"/>
              <a:gd name="connsiteY321" fmla="*/ 288573 h 452919"/>
              <a:gd name="connsiteX322" fmla="*/ 623867 w 1133975"/>
              <a:gd name="connsiteY322" fmla="*/ 287525 h 452919"/>
              <a:gd name="connsiteX323" fmla="*/ 627106 w 1133975"/>
              <a:gd name="connsiteY323" fmla="*/ 280000 h 452919"/>
              <a:gd name="connsiteX324" fmla="*/ 639012 w 1133975"/>
              <a:gd name="connsiteY324" fmla="*/ 280000 h 452919"/>
              <a:gd name="connsiteX325" fmla="*/ 642345 w 1133975"/>
              <a:gd name="connsiteY325" fmla="*/ 287525 h 452919"/>
              <a:gd name="connsiteX326" fmla="*/ 642345 w 1133975"/>
              <a:gd name="connsiteY326" fmla="*/ 288668 h 452919"/>
              <a:gd name="connsiteX327" fmla="*/ 641298 w 1133975"/>
              <a:gd name="connsiteY327" fmla="*/ 289239 h 452919"/>
              <a:gd name="connsiteX328" fmla="*/ 639012 w 1133975"/>
              <a:gd name="connsiteY328" fmla="*/ 289239 h 452919"/>
              <a:gd name="connsiteX329" fmla="*/ 639012 w 1133975"/>
              <a:gd name="connsiteY329" fmla="*/ 291430 h 452919"/>
              <a:gd name="connsiteX330" fmla="*/ 652633 w 1133975"/>
              <a:gd name="connsiteY330" fmla="*/ 291430 h 452919"/>
              <a:gd name="connsiteX331" fmla="*/ 652633 w 1133975"/>
              <a:gd name="connsiteY331" fmla="*/ 289239 h 452919"/>
              <a:gd name="connsiteX332" fmla="*/ 651680 w 1133975"/>
              <a:gd name="connsiteY332" fmla="*/ 289239 h 452919"/>
              <a:gd name="connsiteX333" fmla="*/ 648918 w 1133975"/>
              <a:gd name="connsiteY333" fmla="*/ 286477 h 452919"/>
              <a:gd name="connsiteX334" fmla="*/ 636726 w 1133975"/>
              <a:gd name="connsiteY334" fmla="*/ 276190 h 452919"/>
              <a:gd name="connsiteX335" fmla="*/ 628058 w 1133975"/>
              <a:gd name="connsiteY335" fmla="*/ 276190 h 452919"/>
              <a:gd name="connsiteX336" fmla="*/ 632440 w 1133975"/>
              <a:gd name="connsiteY336" fmla="*/ 266665 h 452919"/>
              <a:gd name="connsiteX337" fmla="*/ 817701 w 1133975"/>
              <a:gd name="connsiteY337" fmla="*/ 289239 h 452919"/>
              <a:gd name="connsiteX338" fmla="*/ 814938 w 1133975"/>
              <a:gd name="connsiteY338" fmla="*/ 286477 h 452919"/>
              <a:gd name="connsiteX339" fmla="*/ 800937 w 1133975"/>
              <a:gd name="connsiteY339" fmla="*/ 254473 h 452919"/>
              <a:gd name="connsiteX340" fmla="*/ 799985 w 1133975"/>
              <a:gd name="connsiteY340" fmla="*/ 253616 h 452919"/>
              <a:gd name="connsiteX341" fmla="*/ 798746 w 1133975"/>
              <a:gd name="connsiteY341" fmla="*/ 254187 h 452919"/>
              <a:gd name="connsiteX342" fmla="*/ 785220 w 1133975"/>
              <a:gd name="connsiteY342" fmla="*/ 286382 h 452919"/>
              <a:gd name="connsiteX343" fmla="*/ 782173 w 1133975"/>
              <a:gd name="connsiteY343" fmla="*/ 289239 h 452919"/>
              <a:gd name="connsiteX344" fmla="*/ 780839 w 1133975"/>
              <a:gd name="connsiteY344" fmla="*/ 289239 h 452919"/>
              <a:gd name="connsiteX345" fmla="*/ 780839 w 1133975"/>
              <a:gd name="connsiteY345" fmla="*/ 291430 h 452919"/>
              <a:gd name="connsiteX346" fmla="*/ 791412 w 1133975"/>
              <a:gd name="connsiteY346" fmla="*/ 291430 h 452919"/>
              <a:gd name="connsiteX347" fmla="*/ 791412 w 1133975"/>
              <a:gd name="connsiteY347" fmla="*/ 289239 h 452919"/>
              <a:gd name="connsiteX348" fmla="*/ 790364 w 1133975"/>
              <a:gd name="connsiteY348" fmla="*/ 289239 h 452919"/>
              <a:gd name="connsiteX349" fmla="*/ 789031 w 1133975"/>
              <a:gd name="connsiteY349" fmla="*/ 288573 h 452919"/>
              <a:gd name="connsiteX350" fmla="*/ 789031 w 1133975"/>
              <a:gd name="connsiteY350" fmla="*/ 287525 h 452919"/>
              <a:gd name="connsiteX351" fmla="*/ 792269 w 1133975"/>
              <a:gd name="connsiteY351" fmla="*/ 280000 h 452919"/>
              <a:gd name="connsiteX352" fmla="*/ 804080 w 1133975"/>
              <a:gd name="connsiteY352" fmla="*/ 280000 h 452919"/>
              <a:gd name="connsiteX353" fmla="*/ 807414 w 1133975"/>
              <a:gd name="connsiteY353" fmla="*/ 287525 h 452919"/>
              <a:gd name="connsiteX354" fmla="*/ 807414 w 1133975"/>
              <a:gd name="connsiteY354" fmla="*/ 288668 h 452919"/>
              <a:gd name="connsiteX355" fmla="*/ 806366 w 1133975"/>
              <a:gd name="connsiteY355" fmla="*/ 289239 h 452919"/>
              <a:gd name="connsiteX356" fmla="*/ 804842 w 1133975"/>
              <a:gd name="connsiteY356" fmla="*/ 289239 h 452919"/>
              <a:gd name="connsiteX357" fmla="*/ 804842 w 1133975"/>
              <a:gd name="connsiteY357" fmla="*/ 291430 h 452919"/>
              <a:gd name="connsiteX358" fmla="*/ 818463 w 1133975"/>
              <a:gd name="connsiteY358" fmla="*/ 291430 h 452919"/>
              <a:gd name="connsiteX359" fmla="*/ 818463 w 1133975"/>
              <a:gd name="connsiteY359" fmla="*/ 289239 h 452919"/>
              <a:gd name="connsiteX360" fmla="*/ 802747 w 1133975"/>
              <a:gd name="connsiteY360" fmla="*/ 276190 h 452919"/>
              <a:gd name="connsiteX361" fmla="*/ 794079 w 1133975"/>
              <a:gd name="connsiteY361" fmla="*/ 276190 h 452919"/>
              <a:gd name="connsiteX362" fmla="*/ 798460 w 1133975"/>
              <a:gd name="connsiteY362" fmla="*/ 266665 h 452919"/>
              <a:gd name="connsiteX363" fmla="*/ 347928 w 1133975"/>
              <a:gd name="connsiteY363" fmla="*/ 286382 h 452919"/>
              <a:gd name="connsiteX364" fmla="*/ 334212 w 1133975"/>
              <a:gd name="connsiteY364" fmla="*/ 254473 h 452919"/>
              <a:gd name="connsiteX365" fmla="*/ 333260 w 1133975"/>
              <a:gd name="connsiteY365" fmla="*/ 253616 h 452919"/>
              <a:gd name="connsiteX366" fmla="*/ 332021 w 1133975"/>
              <a:gd name="connsiteY366" fmla="*/ 254187 h 452919"/>
              <a:gd name="connsiteX367" fmla="*/ 318686 w 1133975"/>
              <a:gd name="connsiteY367" fmla="*/ 286382 h 452919"/>
              <a:gd name="connsiteX368" fmla="*/ 315543 w 1133975"/>
              <a:gd name="connsiteY368" fmla="*/ 289239 h 452919"/>
              <a:gd name="connsiteX369" fmla="*/ 314304 w 1133975"/>
              <a:gd name="connsiteY369" fmla="*/ 289239 h 452919"/>
              <a:gd name="connsiteX370" fmla="*/ 314304 w 1133975"/>
              <a:gd name="connsiteY370" fmla="*/ 291430 h 452919"/>
              <a:gd name="connsiteX371" fmla="*/ 324687 w 1133975"/>
              <a:gd name="connsiteY371" fmla="*/ 291430 h 452919"/>
              <a:gd name="connsiteX372" fmla="*/ 324687 w 1133975"/>
              <a:gd name="connsiteY372" fmla="*/ 289239 h 452919"/>
              <a:gd name="connsiteX373" fmla="*/ 323639 w 1133975"/>
              <a:gd name="connsiteY373" fmla="*/ 289239 h 452919"/>
              <a:gd name="connsiteX374" fmla="*/ 322306 w 1133975"/>
              <a:gd name="connsiteY374" fmla="*/ 288573 h 452919"/>
              <a:gd name="connsiteX375" fmla="*/ 322306 w 1133975"/>
              <a:gd name="connsiteY375" fmla="*/ 287525 h 452919"/>
              <a:gd name="connsiteX376" fmla="*/ 325449 w 1133975"/>
              <a:gd name="connsiteY376" fmla="*/ 280000 h 452919"/>
              <a:gd name="connsiteX377" fmla="*/ 337355 w 1133975"/>
              <a:gd name="connsiteY377" fmla="*/ 280000 h 452919"/>
              <a:gd name="connsiteX378" fmla="*/ 340594 w 1133975"/>
              <a:gd name="connsiteY378" fmla="*/ 287525 h 452919"/>
              <a:gd name="connsiteX379" fmla="*/ 340594 w 1133975"/>
              <a:gd name="connsiteY379" fmla="*/ 288668 h 452919"/>
              <a:gd name="connsiteX380" fmla="*/ 339546 w 1133975"/>
              <a:gd name="connsiteY380" fmla="*/ 289239 h 452919"/>
              <a:gd name="connsiteX381" fmla="*/ 338022 w 1133975"/>
              <a:gd name="connsiteY381" fmla="*/ 289239 h 452919"/>
              <a:gd name="connsiteX382" fmla="*/ 338022 w 1133975"/>
              <a:gd name="connsiteY382" fmla="*/ 291430 h 452919"/>
              <a:gd name="connsiteX383" fmla="*/ 351547 w 1133975"/>
              <a:gd name="connsiteY383" fmla="*/ 291430 h 452919"/>
              <a:gd name="connsiteX384" fmla="*/ 351547 w 1133975"/>
              <a:gd name="connsiteY384" fmla="*/ 289239 h 452919"/>
              <a:gd name="connsiteX385" fmla="*/ 350595 w 1133975"/>
              <a:gd name="connsiteY385" fmla="*/ 289239 h 452919"/>
              <a:gd name="connsiteX386" fmla="*/ 347833 w 1133975"/>
              <a:gd name="connsiteY386" fmla="*/ 286477 h 452919"/>
              <a:gd name="connsiteX387" fmla="*/ 335736 w 1133975"/>
              <a:gd name="connsiteY387" fmla="*/ 276190 h 452919"/>
              <a:gd name="connsiteX388" fmla="*/ 327068 w 1133975"/>
              <a:gd name="connsiteY388" fmla="*/ 276190 h 452919"/>
              <a:gd name="connsiteX389" fmla="*/ 331450 w 1133975"/>
              <a:gd name="connsiteY389" fmla="*/ 266665 h 452919"/>
              <a:gd name="connsiteX390" fmla="*/ 934096 w 1133975"/>
              <a:gd name="connsiteY390" fmla="*/ 47590 h 452919"/>
              <a:gd name="connsiteX391" fmla="*/ 938669 w 1133975"/>
              <a:gd name="connsiteY391" fmla="*/ 50352 h 452919"/>
              <a:gd name="connsiteX392" fmla="*/ 952956 w 1133975"/>
              <a:gd name="connsiteY392" fmla="*/ 60735 h 452919"/>
              <a:gd name="connsiteX393" fmla="*/ 951994 w 1133975"/>
              <a:gd name="connsiteY393" fmla="*/ 72685 h 452919"/>
              <a:gd name="connsiteX394" fmla="*/ 950860 w 1133975"/>
              <a:gd name="connsiteY394" fmla="*/ 73498 h 452919"/>
              <a:gd name="connsiteX395" fmla="*/ 939430 w 1133975"/>
              <a:gd name="connsiteY395" fmla="*/ 74736 h 452919"/>
              <a:gd name="connsiteX396" fmla="*/ 929905 w 1133975"/>
              <a:gd name="connsiteY396" fmla="*/ 58639 h 452919"/>
              <a:gd name="connsiteX397" fmla="*/ 929905 w 1133975"/>
              <a:gd name="connsiteY397" fmla="*/ 57782 h 452919"/>
              <a:gd name="connsiteX398" fmla="*/ 926381 w 1133975"/>
              <a:gd name="connsiteY398" fmla="*/ 57782 h 452919"/>
              <a:gd name="connsiteX399" fmla="*/ 926381 w 1133975"/>
              <a:gd name="connsiteY399" fmla="*/ 80832 h 452919"/>
              <a:gd name="connsiteX400" fmla="*/ 929715 w 1133975"/>
              <a:gd name="connsiteY400" fmla="*/ 80832 h 452919"/>
              <a:gd name="connsiteX401" fmla="*/ 929715 w 1133975"/>
              <a:gd name="connsiteY401" fmla="*/ 80166 h 452919"/>
              <a:gd name="connsiteX402" fmla="*/ 931620 w 1133975"/>
              <a:gd name="connsiteY402" fmla="*/ 77689 h 452919"/>
              <a:gd name="connsiteX403" fmla="*/ 933811 w 1133975"/>
              <a:gd name="connsiteY403" fmla="*/ 77689 h 452919"/>
              <a:gd name="connsiteX404" fmla="*/ 946574 w 1133975"/>
              <a:gd name="connsiteY404" fmla="*/ 81023 h 452919"/>
              <a:gd name="connsiteX405" fmla="*/ 958385 w 1133975"/>
              <a:gd name="connsiteY405" fmla="*/ 77213 h 452919"/>
              <a:gd name="connsiteX406" fmla="*/ 963814 w 1133975"/>
              <a:gd name="connsiteY406" fmla="*/ 55305 h 452919"/>
              <a:gd name="connsiteX407" fmla="*/ 942193 w 1133975"/>
              <a:gd name="connsiteY407" fmla="*/ 38732 h 452919"/>
              <a:gd name="connsiteX408" fmla="*/ 935621 w 1133975"/>
              <a:gd name="connsiteY408" fmla="*/ 29778 h 452919"/>
              <a:gd name="connsiteX409" fmla="*/ 939812 w 1133975"/>
              <a:gd name="connsiteY409" fmla="*/ 22444 h 452919"/>
              <a:gd name="connsiteX410" fmla="*/ 950670 w 1133975"/>
              <a:gd name="connsiteY410" fmla="*/ 23016 h 452919"/>
              <a:gd name="connsiteX411" fmla="*/ 958766 w 1133975"/>
              <a:gd name="connsiteY411" fmla="*/ 37208 h 452919"/>
              <a:gd name="connsiteX412" fmla="*/ 958766 w 1133975"/>
              <a:gd name="connsiteY412" fmla="*/ 38732 h 452919"/>
              <a:gd name="connsiteX413" fmla="*/ 962100 w 1133975"/>
              <a:gd name="connsiteY413" fmla="*/ 38732 h 452919"/>
              <a:gd name="connsiteX414" fmla="*/ 962100 w 1133975"/>
              <a:gd name="connsiteY414" fmla="*/ 16824 h 452919"/>
              <a:gd name="connsiteX415" fmla="*/ 958957 w 1133975"/>
              <a:gd name="connsiteY415" fmla="*/ 16824 h 452919"/>
              <a:gd name="connsiteX416" fmla="*/ 958957 w 1133975"/>
              <a:gd name="connsiteY416" fmla="*/ 17491 h 452919"/>
              <a:gd name="connsiteX417" fmla="*/ 958004 w 1133975"/>
              <a:gd name="connsiteY417" fmla="*/ 19301 h 452919"/>
              <a:gd name="connsiteX418" fmla="*/ 954289 w 1133975"/>
              <a:gd name="connsiteY418" fmla="*/ 18825 h 452919"/>
              <a:gd name="connsiteX419" fmla="*/ 931525 w 1133975"/>
              <a:gd name="connsiteY419" fmla="*/ 20730 h 452919"/>
              <a:gd name="connsiteX420" fmla="*/ 925905 w 1133975"/>
              <a:gd name="connsiteY420" fmla="*/ 35208 h 452919"/>
              <a:gd name="connsiteX421" fmla="*/ 934382 w 1133975"/>
              <a:gd name="connsiteY421" fmla="*/ 47971 h 452919"/>
              <a:gd name="connsiteX422" fmla="*/ 851991 w 1133975"/>
              <a:gd name="connsiteY422" fmla="*/ 62640 h 452919"/>
              <a:gd name="connsiteX423" fmla="*/ 848562 w 1133975"/>
              <a:gd name="connsiteY423" fmla="*/ 62640 h 452919"/>
              <a:gd name="connsiteX424" fmla="*/ 848562 w 1133975"/>
              <a:gd name="connsiteY424" fmla="*/ 63211 h 452919"/>
              <a:gd name="connsiteX425" fmla="*/ 834751 w 1133975"/>
              <a:gd name="connsiteY425" fmla="*/ 74832 h 452919"/>
              <a:gd name="connsiteX426" fmla="*/ 818939 w 1133975"/>
              <a:gd name="connsiteY426" fmla="*/ 74832 h 452919"/>
              <a:gd name="connsiteX427" fmla="*/ 816653 w 1133975"/>
              <a:gd name="connsiteY427" fmla="*/ 72546 h 452919"/>
              <a:gd name="connsiteX428" fmla="*/ 816653 w 1133975"/>
              <a:gd name="connsiteY428" fmla="*/ 49971 h 452919"/>
              <a:gd name="connsiteX429" fmla="*/ 833798 w 1133975"/>
              <a:gd name="connsiteY429" fmla="*/ 49971 h 452919"/>
              <a:gd name="connsiteX430" fmla="*/ 837513 w 1133975"/>
              <a:gd name="connsiteY430" fmla="*/ 55020 h 452919"/>
              <a:gd name="connsiteX431" fmla="*/ 837513 w 1133975"/>
              <a:gd name="connsiteY431" fmla="*/ 56258 h 452919"/>
              <a:gd name="connsiteX432" fmla="*/ 841132 w 1133975"/>
              <a:gd name="connsiteY432" fmla="*/ 56258 h 452919"/>
              <a:gd name="connsiteX433" fmla="*/ 841132 w 1133975"/>
              <a:gd name="connsiteY433" fmla="*/ 37208 h 452919"/>
              <a:gd name="connsiteX434" fmla="*/ 837513 w 1133975"/>
              <a:gd name="connsiteY434" fmla="*/ 37208 h 452919"/>
              <a:gd name="connsiteX435" fmla="*/ 837513 w 1133975"/>
              <a:gd name="connsiteY435" fmla="*/ 38732 h 452919"/>
              <a:gd name="connsiteX436" fmla="*/ 833798 w 1133975"/>
              <a:gd name="connsiteY436" fmla="*/ 43780 h 452919"/>
              <a:gd name="connsiteX437" fmla="*/ 816653 w 1133975"/>
              <a:gd name="connsiteY437" fmla="*/ 43780 h 452919"/>
              <a:gd name="connsiteX438" fmla="*/ 816653 w 1133975"/>
              <a:gd name="connsiteY438" fmla="*/ 22349 h 452919"/>
              <a:gd name="connsiteX439" fmla="*/ 835227 w 1133975"/>
              <a:gd name="connsiteY439" fmla="*/ 22349 h 452919"/>
              <a:gd name="connsiteX440" fmla="*/ 843133 w 1133975"/>
              <a:gd name="connsiteY440" fmla="*/ 31874 h 452919"/>
              <a:gd name="connsiteX441" fmla="*/ 843133 w 1133975"/>
              <a:gd name="connsiteY441" fmla="*/ 32636 h 452919"/>
              <a:gd name="connsiteX442" fmla="*/ 846467 w 1133975"/>
              <a:gd name="connsiteY442" fmla="*/ 32636 h 452919"/>
              <a:gd name="connsiteX443" fmla="*/ 845133 w 1133975"/>
              <a:gd name="connsiteY443" fmla="*/ 16634 h 452919"/>
              <a:gd name="connsiteX444" fmla="*/ 798365 w 1133975"/>
              <a:gd name="connsiteY444" fmla="*/ 16634 h 452919"/>
              <a:gd name="connsiteX445" fmla="*/ 798365 w 1133975"/>
              <a:gd name="connsiteY445" fmla="*/ 19682 h 452919"/>
              <a:gd name="connsiteX446" fmla="*/ 799699 w 1133975"/>
              <a:gd name="connsiteY446" fmla="*/ 19682 h 452919"/>
              <a:gd name="connsiteX447" fmla="*/ 804461 w 1133975"/>
              <a:gd name="connsiteY447" fmla="*/ 25397 h 452919"/>
              <a:gd name="connsiteX448" fmla="*/ 804461 w 1133975"/>
              <a:gd name="connsiteY448" fmla="*/ 71498 h 452919"/>
              <a:gd name="connsiteX449" fmla="*/ 799699 w 1133975"/>
              <a:gd name="connsiteY449" fmla="*/ 77118 h 452919"/>
              <a:gd name="connsiteX450" fmla="*/ 798365 w 1133975"/>
              <a:gd name="connsiteY450" fmla="*/ 77118 h 452919"/>
              <a:gd name="connsiteX451" fmla="*/ 798365 w 1133975"/>
              <a:gd name="connsiteY451" fmla="*/ 80642 h 452919"/>
              <a:gd name="connsiteX452" fmla="*/ 846467 w 1133975"/>
              <a:gd name="connsiteY452" fmla="*/ 80642 h 452919"/>
              <a:gd name="connsiteX453" fmla="*/ 1000962 w 1133975"/>
              <a:gd name="connsiteY453" fmla="*/ 77308 h 452919"/>
              <a:gd name="connsiteX454" fmla="*/ 999628 w 1133975"/>
              <a:gd name="connsiteY454" fmla="*/ 77308 h 452919"/>
              <a:gd name="connsiteX455" fmla="*/ 994770 w 1133975"/>
              <a:gd name="connsiteY455" fmla="*/ 71688 h 452919"/>
              <a:gd name="connsiteX456" fmla="*/ 994770 w 1133975"/>
              <a:gd name="connsiteY456" fmla="*/ 25587 h 452919"/>
              <a:gd name="connsiteX457" fmla="*/ 999628 w 1133975"/>
              <a:gd name="connsiteY457" fmla="*/ 19872 h 452919"/>
              <a:gd name="connsiteX458" fmla="*/ 1000962 w 1133975"/>
              <a:gd name="connsiteY458" fmla="*/ 19872 h 452919"/>
              <a:gd name="connsiteX459" fmla="*/ 1000962 w 1133975"/>
              <a:gd name="connsiteY459" fmla="*/ 16443 h 452919"/>
              <a:gd name="connsiteX460" fmla="*/ 976578 w 1133975"/>
              <a:gd name="connsiteY460" fmla="*/ 16443 h 452919"/>
              <a:gd name="connsiteX461" fmla="*/ 976578 w 1133975"/>
              <a:gd name="connsiteY461" fmla="*/ 19682 h 452919"/>
              <a:gd name="connsiteX462" fmla="*/ 978102 w 1133975"/>
              <a:gd name="connsiteY462" fmla="*/ 19682 h 452919"/>
              <a:gd name="connsiteX463" fmla="*/ 982864 w 1133975"/>
              <a:gd name="connsiteY463" fmla="*/ 25397 h 452919"/>
              <a:gd name="connsiteX464" fmla="*/ 982864 w 1133975"/>
              <a:gd name="connsiteY464" fmla="*/ 71498 h 452919"/>
              <a:gd name="connsiteX465" fmla="*/ 978102 w 1133975"/>
              <a:gd name="connsiteY465" fmla="*/ 77118 h 452919"/>
              <a:gd name="connsiteX466" fmla="*/ 976578 w 1133975"/>
              <a:gd name="connsiteY466" fmla="*/ 77118 h 452919"/>
              <a:gd name="connsiteX467" fmla="*/ 976578 w 1133975"/>
              <a:gd name="connsiteY467" fmla="*/ 80642 h 452919"/>
              <a:gd name="connsiteX468" fmla="*/ 1000962 w 1133975"/>
              <a:gd name="connsiteY468" fmla="*/ 80642 h 452919"/>
              <a:gd name="connsiteX469" fmla="*/ 405554 w 1133975"/>
              <a:gd name="connsiteY469" fmla="*/ 77308 h 452919"/>
              <a:gd name="connsiteX470" fmla="*/ 404316 w 1133975"/>
              <a:gd name="connsiteY470" fmla="*/ 77308 h 452919"/>
              <a:gd name="connsiteX471" fmla="*/ 399553 w 1133975"/>
              <a:gd name="connsiteY471" fmla="*/ 71688 h 452919"/>
              <a:gd name="connsiteX472" fmla="*/ 399553 w 1133975"/>
              <a:gd name="connsiteY472" fmla="*/ 51019 h 452919"/>
              <a:gd name="connsiteX473" fmla="*/ 424509 w 1133975"/>
              <a:gd name="connsiteY473" fmla="*/ 51019 h 452919"/>
              <a:gd name="connsiteX474" fmla="*/ 424509 w 1133975"/>
              <a:gd name="connsiteY474" fmla="*/ 71688 h 452919"/>
              <a:gd name="connsiteX475" fmla="*/ 419556 w 1133975"/>
              <a:gd name="connsiteY475" fmla="*/ 77308 h 452919"/>
              <a:gd name="connsiteX476" fmla="*/ 418222 w 1133975"/>
              <a:gd name="connsiteY476" fmla="*/ 77308 h 452919"/>
              <a:gd name="connsiteX477" fmla="*/ 418222 w 1133975"/>
              <a:gd name="connsiteY477" fmla="*/ 80832 h 452919"/>
              <a:gd name="connsiteX478" fmla="*/ 442702 w 1133975"/>
              <a:gd name="connsiteY478" fmla="*/ 80832 h 452919"/>
              <a:gd name="connsiteX479" fmla="*/ 442702 w 1133975"/>
              <a:gd name="connsiteY479" fmla="*/ 77308 h 452919"/>
              <a:gd name="connsiteX480" fmla="*/ 441177 w 1133975"/>
              <a:gd name="connsiteY480" fmla="*/ 77308 h 452919"/>
              <a:gd name="connsiteX481" fmla="*/ 436415 w 1133975"/>
              <a:gd name="connsiteY481" fmla="*/ 71688 h 452919"/>
              <a:gd name="connsiteX482" fmla="*/ 436415 w 1133975"/>
              <a:gd name="connsiteY482" fmla="*/ 25587 h 452919"/>
              <a:gd name="connsiteX483" fmla="*/ 441177 w 1133975"/>
              <a:gd name="connsiteY483" fmla="*/ 19872 h 452919"/>
              <a:gd name="connsiteX484" fmla="*/ 442702 w 1133975"/>
              <a:gd name="connsiteY484" fmla="*/ 19872 h 452919"/>
              <a:gd name="connsiteX485" fmla="*/ 442702 w 1133975"/>
              <a:gd name="connsiteY485" fmla="*/ 16443 h 452919"/>
              <a:gd name="connsiteX486" fmla="*/ 418222 w 1133975"/>
              <a:gd name="connsiteY486" fmla="*/ 16443 h 452919"/>
              <a:gd name="connsiteX487" fmla="*/ 418222 w 1133975"/>
              <a:gd name="connsiteY487" fmla="*/ 19682 h 452919"/>
              <a:gd name="connsiteX488" fmla="*/ 419937 w 1133975"/>
              <a:gd name="connsiteY488" fmla="*/ 19682 h 452919"/>
              <a:gd name="connsiteX489" fmla="*/ 424890 w 1133975"/>
              <a:gd name="connsiteY489" fmla="*/ 25397 h 452919"/>
              <a:gd name="connsiteX490" fmla="*/ 424890 w 1133975"/>
              <a:gd name="connsiteY490" fmla="*/ 44447 h 452919"/>
              <a:gd name="connsiteX491" fmla="*/ 399935 w 1133975"/>
              <a:gd name="connsiteY491" fmla="*/ 44447 h 452919"/>
              <a:gd name="connsiteX492" fmla="*/ 399935 w 1133975"/>
              <a:gd name="connsiteY492" fmla="*/ 25397 h 452919"/>
              <a:gd name="connsiteX493" fmla="*/ 404697 w 1133975"/>
              <a:gd name="connsiteY493" fmla="*/ 19682 h 452919"/>
              <a:gd name="connsiteX494" fmla="*/ 405935 w 1133975"/>
              <a:gd name="connsiteY494" fmla="*/ 19682 h 452919"/>
              <a:gd name="connsiteX495" fmla="*/ 405935 w 1133975"/>
              <a:gd name="connsiteY495" fmla="*/ 16253 h 452919"/>
              <a:gd name="connsiteX496" fmla="*/ 381837 w 1133975"/>
              <a:gd name="connsiteY496" fmla="*/ 16253 h 452919"/>
              <a:gd name="connsiteX497" fmla="*/ 381837 w 1133975"/>
              <a:gd name="connsiteY497" fmla="*/ 19682 h 452919"/>
              <a:gd name="connsiteX498" fmla="*/ 383075 w 1133975"/>
              <a:gd name="connsiteY498" fmla="*/ 19682 h 452919"/>
              <a:gd name="connsiteX499" fmla="*/ 387838 w 1133975"/>
              <a:gd name="connsiteY499" fmla="*/ 25397 h 452919"/>
              <a:gd name="connsiteX500" fmla="*/ 387838 w 1133975"/>
              <a:gd name="connsiteY500" fmla="*/ 71498 h 452919"/>
              <a:gd name="connsiteX501" fmla="*/ 383075 w 1133975"/>
              <a:gd name="connsiteY501" fmla="*/ 77118 h 452919"/>
              <a:gd name="connsiteX502" fmla="*/ 381837 w 1133975"/>
              <a:gd name="connsiteY502" fmla="*/ 77118 h 452919"/>
              <a:gd name="connsiteX503" fmla="*/ 381837 w 1133975"/>
              <a:gd name="connsiteY503" fmla="*/ 80642 h 452919"/>
              <a:gd name="connsiteX504" fmla="*/ 406030 w 1133975"/>
              <a:gd name="connsiteY504" fmla="*/ 80642 h 452919"/>
              <a:gd name="connsiteX505" fmla="*/ 506233 w 1133975"/>
              <a:gd name="connsiteY505" fmla="*/ 62259 h 452919"/>
              <a:gd name="connsiteX506" fmla="*/ 502519 w 1133975"/>
              <a:gd name="connsiteY506" fmla="*/ 62259 h 452919"/>
              <a:gd name="connsiteX507" fmla="*/ 502519 w 1133975"/>
              <a:gd name="connsiteY507" fmla="*/ 62830 h 452919"/>
              <a:gd name="connsiteX508" fmla="*/ 488707 w 1133975"/>
              <a:gd name="connsiteY508" fmla="*/ 74451 h 452919"/>
              <a:gd name="connsiteX509" fmla="*/ 472896 w 1133975"/>
              <a:gd name="connsiteY509" fmla="*/ 74451 h 452919"/>
              <a:gd name="connsiteX510" fmla="*/ 470705 w 1133975"/>
              <a:gd name="connsiteY510" fmla="*/ 72262 h 452919"/>
              <a:gd name="connsiteX511" fmla="*/ 470705 w 1133975"/>
              <a:gd name="connsiteY511" fmla="*/ 72165 h 452919"/>
              <a:gd name="connsiteX512" fmla="*/ 470705 w 1133975"/>
              <a:gd name="connsiteY512" fmla="*/ 49971 h 452919"/>
              <a:gd name="connsiteX513" fmla="*/ 487946 w 1133975"/>
              <a:gd name="connsiteY513" fmla="*/ 49971 h 452919"/>
              <a:gd name="connsiteX514" fmla="*/ 491470 w 1133975"/>
              <a:gd name="connsiteY514" fmla="*/ 55020 h 452919"/>
              <a:gd name="connsiteX515" fmla="*/ 491470 w 1133975"/>
              <a:gd name="connsiteY515" fmla="*/ 56258 h 452919"/>
              <a:gd name="connsiteX516" fmla="*/ 495089 w 1133975"/>
              <a:gd name="connsiteY516" fmla="*/ 56258 h 452919"/>
              <a:gd name="connsiteX517" fmla="*/ 495089 w 1133975"/>
              <a:gd name="connsiteY517" fmla="*/ 37208 h 452919"/>
              <a:gd name="connsiteX518" fmla="*/ 491470 w 1133975"/>
              <a:gd name="connsiteY518" fmla="*/ 37208 h 452919"/>
              <a:gd name="connsiteX519" fmla="*/ 491470 w 1133975"/>
              <a:gd name="connsiteY519" fmla="*/ 38732 h 452919"/>
              <a:gd name="connsiteX520" fmla="*/ 487946 w 1133975"/>
              <a:gd name="connsiteY520" fmla="*/ 43780 h 452919"/>
              <a:gd name="connsiteX521" fmla="*/ 470705 w 1133975"/>
              <a:gd name="connsiteY521" fmla="*/ 43780 h 452919"/>
              <a:gd name="connsiteX522" fmla="*/ 470705 w 1133975"/>
              <a:gd name="connsiteY522" fmla="*/ 22349 h 452919"/>
              <a:gd name="connsiteX523" fmla="*/ 489184 w 1133975"/>
              <a:gd name="connsiteY523" fmla="*/ 22349 h 452919"/>
              <a:gd name="connsiteX524" fmla="*/ 497089 w 1133975"/>
              <a:gd name="connsiteY524" fmla="*/ 31874 h 452919"/>
              <a:gd name="connsiteX525" fmla="*/ 497089 w 1133975"/>
              <a:gd name="connsiteY525" fmla="*/ 32636 h 452919"/>
              <a:gd name="connsiteX526" fmla="*/ 500423 w 1133975"/>
              <a:gd name="connsiteY526" fmla="*/ 32636 h 452919"/>
              <a:gd name="connsiteX527" fmla="*/ 499280 w 1133975"/>
              <a:gd name="connsiteY527" fmla="*/ 16634 h 452919"/>
              <a:gd name="connsiteX528" fmla="*/ 452417 w 1133975"/>
              <a:gd name="connsiteY528" fmla="*/ 16634 h 452919"/>
              <a:gd name="connsiteX529" fmla="*/ 452417 w 1133975"/>
              <a:gd name="connsiteY529" fmla="*/ 19682 h 452919"/>
              <a:gd name="connsiteX530" fmla="*/ 453655 w 1133975"/>
              <a:gd name="connsiteY530" fmla="*/ 19682 h 452919"/>
              <a:gd name="connsiteX531" fmla="*/ 458608 w 1133975"/>
              <a:gd name="connsiteY531" fmla="*/ 25397 h 452919"/>
              <a:gd name="connsiteX532" fmla="*/ 458608 w 1133975"/>
              <a:gd name="connsiteY532" fmla="*/ 71498 h 452919"/>
              <a:gd name="connsiteX533" fmla="*/ 453655 w 1133975"/>
              <a:gd name="connsiteY533" fmla="*/ 77118 h 452919"/>
              <a:gd name="connsiteX534" fmla="*/ 452417 w 1133975"/>
              <a:gd name="connsiteY534" fmla="*/ 77118 h 452919"/>
              <a:gd name="connsiteX535" fmla="*/ 452417 w 1133975"/>
              <a:gd name="connsiteY535" fmla="*/ 80642 h 452919"/>
              <a:gd name="connsiteX536" fmla="*/ 500519 w 1133975"/>
              <a:gd name="connsiteY536" fmla="*/ 80642 h 452919"/>
              <a:gd name="connsiteX537" fmla="*/ 1077733 w 1133975"/>
              <a:gd name="connsiteY537" fmla="*/ 24159 h 452919"/>
              <a:gd name="connsiteX538" fmla="*/ 1096783 w 1133975"/>
              <a:gd name="connsiteY538" fmla="*/ 53305 h 452919"/>
              <a:gd name="connsiteX539" fmla="*/ 1096783 w 1133975"/>
              <a:gd name="connsiteY539" fmla="*/ 71307 h 452919"/>
              <a:gd name="connsiteX540" fmla="*/ 1091926 w 1133975"/>
              <a:gd name="connsiteY540" fmla="*/ 77118 h 452919"/>
              <a:gd name="connsiteX541" fmla="*/ 1090592 w 1133975"/>
              <a:gd name="connsiteY541" fmla="*/ 77118 h 452919"/>
              <a:gd name="connsiteX542" fmla="*/ 1090592 w 1133975"/>
              <a:gd name="connsiteY542" fmla="*/ 80547 h 452919"/>
              <a:gd name="connsiteX543" fmla="*/ 1115262 w 1133975"/>
              <a:gd name="connsiteY543" fmla="*/ 80547 h 452919"/>
              <a:gd name="connsiteX544" fmla="*/ 1115262 w 1133975"/>
              <a:gd name="connsiteY544" fmla="*/ 77118 h 452919"/>
              <a:gd name="connsiteX545" fmla="*/ 1113928 w 1133975"/>
              <a:gd name="connsiteY545" fmla="*/ 77118 h 452919"/>
              <a:gd name="connsiteX546" fmla="*/ 1108880 w 1133975"/>
              <a:gd name="connsiteY546" fmla="*/ 71498 h 452919"/>
              <a:gd name="connsiteX547" fmla="*/ 1108880 w 1133975"/>
              <a:gd name="connsiteY547" fmla="*/ 52448 h 452919"/>
              <a:gd name="connsiteX548" fmla="*/ 1125835 w 1133975"/>
              <a:gd name="connsiteY548" fmla="*/ 23873 h 452919"/>
              <a:gd name="connsiteX549" fmla="*/ 1132217 w 1133975"/>
              <a:gd name="connsiteY549" fmla="*/ 19491 h 452919"/>
              <a:gd name="connsiteX550" fmla="*/ 1133074 w 1133975"/>
              <a:gd name="connsiteY550" fmla="*/ 19491 h 452919"/>
              <a:gd name="connsiteX551" fmla="*/ 1133074 w 1133975"/>
              <a:gd name="connsiteY551" fmla="*/ 15967 h 452919"/>
              <a:gd name="connsiteX552" fmla="*/ 1115929 w 1133975"/>
              <a:gd name="connsiteY552" fmla="*/ 15967 h 452919"/>
              <a:gd name="connsiteX553" fmla="*/ 1115929 w 1133975"/>
              <a:gd name="connsiteY553" fmla="*/ 19682 h 452919"/>
              <a:gd name="connsiteX554" fmla="*/ 1118405 w 1133975"/>
              <a:gd name="connsiteY554" fmla="*/ 19682 h 452919"/>
              <a:gd name="connsiteX555" fmla="*/ 1119548 w 1133975"/>
              <a:gd name="connsiteY555" fmla="*/ 20539 h 452919"/>
              <a:gd name="connsiteX556" fmla="*/ 1119548 w 1133975"/>
              <a:gd name="connsiteY556" fmla="*/ 22635 h 452919"/>
              <a:gd name="connsiteX557" fmla="*/ 1105928 w 1133975"/>
              <a:gd name="connsiteY557" fmla="*/ 45780 h 452919"/>
              <a:gd name="connsiteX558" fmla="*/ 1090973 w 1133975"/>
              <a:gd name="connsiteY558" fmla="*/ 23016 h 452919"/>
              <a:gd name="connsiteX559" fmla="*/ 1090973 w 1133975"/>
              <a:gd name="connsiteY559" fmla="*/ 20634 h 452919"/>
              <a:gd name="connsiteX560" fmla="*/ 1092497 w 1133975"/>
              <a:gd name="connsiteY560" fmla="*/ 19682 h 452919"/>
              <a:gd name="connsiteX561" fmla="*/ 1094783 w 1133975"/>
              <a:gd name="connsiteY561" fmla="*/ 19682 h 452919"/>
              <a:gd name="connsiteX562" fmla="*/ 1094783 w 1133975"/>
              <a:gd name="connsiteY562" fmla="*/ 16158 h 452919"/>
              <a:gd name="connsiteX563" fmla="*/ 1070876 w 1133975"/>
              <a:gd name="connsiteY563" fmla="*/ 16158 h 452919"/>
              <a:gd name="connsiteX564" fmla="*/ 1070876 w 1133975"/>
              <a:gd name="connsiteY564" fmla="*/ 19682 h 452919"/>
              <a:gd name="connsiteX565" fmla="*/ 1071733 w 1133975"/>
              <a:gd name="connsiteY565" fmla="*/ 19682 h 452919"/>
              <a:gd name="connsiteX566" fmla="*/ 1077543 w 1133975"/>
              <a:gd name="connsiteY566" fmla="*/ 24254 h 452919"/>
              <a:gd name="connsiteX567" fmla="*/ 629868 w 1133975"/>
              <a:gd name="connsiteY567" fmla="*/ 21111 h 452919"/>
              <a:gd name="connsiteX568" fmla="*/ 632059 w 1133975"/>
              <a:gd name="connsiteY568" fmla="*/ 23682 h 452919"/>
              <a:gd name="connsiteX569" fmla="*/ 633869 w 1133975"/>
              <a:gd name="connsiteY569" fmla="*/ 25778 h 452919"/>
              <a:gd name="connsiteX570" fmla="*/ 633869 w 1133975"/>
              <a:gd name="connsiteY570" fmla="*/ 73403 h 452919"/>
              <a:gd name="connsiteX571" fmla="*/ 629201 w 1133975"/>
              <a:gd name="connsiteY571" fmla="*/ 77118 h 452919"/>
              <a:gd name="connsiteX572" fmla="*/ 627677 w 1133975"/>
              <a:gd name="connsiteY572" fmla="*/ 77118 h 452919"/>
              <a:gd name="connsiteX573" fmla="*/ 627677 w 1133975"/>
              <a:gd name="connsiteY573" fmla="*/ 80737 h 452919"/>
              <a:gd name="connsiteX574" fmla="*/ 646727 w 1133975"/>
              <a:gd name="connsiteY574" fmla="*/ 80737 h 452919"/>
              <a:gd name="connsiteX575" fmla="*/ 646727 w 1133975"/>
              <a:gd name="connsiteY575" fmla="*/ 76832 h 452919"/>
              <a:gd name="connsiteX576" fmla="*/ 645489 w 1133975"/>
              <a:gd name="connsiteY576" fmla="*/ 76832 h 452919"/>
              <a:gd name="connsiteX577" fmla="*/ 640536 w 1133975"/>
              <a:gd name="connsiteY577" fmla="*/ 73117 h 452919"/>
              <a:gd name="connsiteX578" fmla="*/ 640536 w 1133975"/>
              <a:gd name="connsiteY578" fmla="*/ 34350 h 452919"/>
              <a:gd name="connsiteX579" fmla="*/ 680351 w 1133975"/>
              <a:gd name="connsiteY579" fmla="*/ 80547 h 452919"/>
              <a:gd name="connsiteX580" fmla="*/ 680351 w 1133975"/>
              <a:gd name="connsiteY580" fmla="*/ 80547 h 452919"/>
              <a:gd name="connsiteX581" fmla="*/ 682922 w 1133975"/>
              <a:gd name="connsiteY581" fmla="*/ 80547 h 452919"/>
              <a:gd name="connsiteX582" fmla="*/ 682922 w 1133975"/>
              <a:gd name="connsiteY582" fmla="*/ 23397 h 452919"/>
              <a:gd name="connsiteX583" fmla="*/ 687628 w 1133975"/>
              <a:gd name="connsiteY583" fmla="*/ 19581 h 452919"/>
              <a:gd name="connsiteX584" fmla="*/ 687685 w 1133975"/>
              <a:gd name="connsiteY584" fmla="*/ 19587 h 452919"/>
              <a:gd name="connsiteX585" fmla="*/ 689018 w 1133975"/>
              <a:gd name="connsiteY585" fmla="*/ 19587 h 452919"/>
              <a:gd name="connsiteX586" fmla="*/ 689018 w 1133975"/>
              <a:gd name="connsiteY586" fmla="*/ 16158 h 452919"/>
              <a:gd name="connsiteX587" fmla="*/ 669968 w 1133975"/>
              <a:gd name="connsiteY587" fmla="*/ 16158 h 452919"/>
              <a:gd name="connsiteX588" fmla="*/ 669968 w 1133975"/>
              <a:gd name="connsiteY588" fmla="*/ 19682 h 452919"/>
              <a:gd name="connsiteX589" fmla="*/ 671397 w 1133975"/>
              <a:gd name="connsiteY589" fmla="*/ 19682 h 452919"/>
              <a:gd name="connsiteX590" fmla="*/ 676054 w 1133975"/>
              <a:gd name="connsiteY590" fmla="*/ 23353 h 452919"/>
              <a:gd name="connsiteX591" fmla="*/ 676064 w 1133975"/>
              <a:gd name="connsiteY591" fmla="*/ 23492 h 452919"/>
              <a:gd name="connsiteX592" fmla="*/ 676064 w 1133975"/>
              <a:gd name="connsiteY592" fmla="*/ 56925 h 452919"/>
              <a:gd name="connsiteX593" fmla="*/ 640917 w 1133975"/>
              <a:gd name="connsiteY593" fmla="*/ 16253 h 452919"/>
              <a:gd name="connsiteX594" fmla="*/ 623677 w 1133975"/>
              <a:gd name="connsiteY594" fmla="*/ 16253 h 452919"/>
              <a:gd name="connsiteX595" fmla="*/ 623677 w 1133975"/>
              <a:gd name="connsiteY595" fmla="*/ 19682 h 452919"/>
              <a:gd name="connsiteX596" fmla="*/ 624534 w 1133975"/>
              <a:gd name="connsiteY596" fmla="*/ 19682 h 452919"/>
              <a:gd name="connsiteX597" fmla="*/ 629487 w 1133975"/>
              <a:gd name="connsiteY597" fmla="*/ 21206 h 452919"/>
              <a:gd name="connsiteX598" fmla="*/ 734262 w 1133975"/>
              <a:gd name="connsiteY598" fmla="*/ 24444 h 452919"/>
              <a:gd name="connsiteX599" fmla="*/ 758170 w 1133975"/>
              <a:gd name="connsiteY599" fmla="*/ 79689 h 452919"/>
              <a:gd name="connsiteX600" fmla="*/ 758170 w 1133975"/>
              <a:gd name="connsiteY600" fmla="*/ 79689 h 452919"/>
              <a:gd name="connsiteX601" fmla="*/ 760075 w 1133975"/>
              <a:gd name="connsiteY601" fmla="*/ 80642 h 452919"/>
              <a:gd name="connsiteX602" fmla="*/ 760075 w 1133975"/>
              <a:gd name="connsiteY602" fmla="*/ 80642 h 452919"/>
              <a:gd name="connsiteX603" fmla="*/ 761694 w 1133975"/>
              <a:gd name="connsiteY603" fmla="*/ 79594 h 452919"/>
              <a:gd name="connsiteX604" fmla="*/ 783316 w 1133975"/>
              <a:gd name="connsiteY604" fmla="*/ 24540 h 452919"/>
              <a:gd name="connsiteX605" fmla="*/ 788364 w 1133975"/>
              <a:gd name="connsiteY605" fmla="*/ 19491 h 452919"/>
              <a:gd name="connsiteX606" fmla="*/ 789221 w 1133975"/>
              <a:gd name="connsiteY606" fmla="*/ 19491 h 452919"/>
              <a:gd name="connsiteX607" fmla="*/ 789221 w 1133975"/>
              <a:gd name="connsiteY607" fmla="*/ 16062 h 452919"/>
              <a:gd name="connsiteX608" fmla="*/ 773029 w 1133975"/>
              <a:gd name="connsiteY608" fmla="*/ 16062 h 452919"/>
              <a:gd name="connsiteX609" fmla="*/ 773029 w 1133975"/>
              <a:gd name="connsiteY609" fmla="*/ 19682 h 452919"/>
              <a:gd name="connsiteX610" fmla="*/ 774839 w 1133975"/>
              <a:gd name="connsiteY610" fmla="*/ 19682 h 452919"/>
              <a:gd name="connsiteX611" fmla="*/ 776744 w 1133975"/>
              <a:gd name="connsiteY611" fmla="*/ 20730 h 452919"/>
              <a:gd name="connsiteX612" fmla="*/ 776744 w 1133975"/>
              <a:gd name="connsiteY612" fmla="*/ 22730 h 452919"/>
              <a:gd name="connsiteX613" fmla="*/ 762837 w 1133975"/>
              <a:gd name="connsiteY613" fmla="*/ 59496 h 452919"/>
              <a:gd name="connsiteX614" fmla="*/ 746740 w 1133975"/>
              <a:gd name="connsiteY614" fmla="*/ 22920 h 452919"/>
              <a:gd name="connsiteX615" fmla="*/ 746740 w 1133975"/>
              <a:gd name="connsiteY615" fmla="*/ 20920 h 452919"/>
              <a:gd name="connsiteX616" fmla="*/ 748454 w 1133975"/>
              <a:gd name="connsiteY616" fmla="*/ 19872 h 452919"/>
              <a:gd name="connsiteX617" fmla="*/ 751407 w 1133975"/>
              <a:gd name="connsiteY617" fmla="*/ 19872 h 452919"/>
              <a:gd name="connsiteX618" fmla="*/ 751407 w 1133975"/>
              <a:gd name="connsiteY618" fmla="*/ 16443 h 452919"/>
              <a:gd name="connsiteX619" fmla="*/ 728356 w 1133975"/>
              <a:gd name="connsiteY619" fmla="*/ 16443 h 452919"/>
              <a:gd name="connsiteX620" fmla="*/ 728356 w 1133975"/>
              <a:gd name="connsiteY620" fmla="*/ 19682 h 452919"/>
              <a:gd name="connsiteX621" fmla="*/ 729309 w 1133975"/>
              <a:gd name="connsiteY621" fmla="*/ 19682 h 452919"/>
              <a:gd name="connsiteX622" fmla="*/ 734262 w 1133975"/>
              <a:gd name="connsiteY622" fmla="*/ 24444 h 452919"/>
              <a:gd name="connsiteX623" fmla="*/ 548524 w 1133975"/>
              <a:gd name="connsiteY623" fmla="*/ 10633 h 452919"/>
              <a:gd name="connsiteX624" fmla="*/ 548524 w 1133975"/>
              <a:gd name="connsiteY624" fmla="*/ 53400 h 452919"/>
              <a:gd name="connsiteX625" fmla="*/ 578099 w 1133975"/>
              <a:gd name="connsiteY625" fmla="*/ 82112 h 452919"/>
              <a:gd name="connsiteX626" fmla="*/ 580528 w 1133975"/>
              <a:gd name="connsiteY626" fmla="*/ 81975 h 452919"/>
              <a:gd name="connsiteX627" fmla="*/ 611675 w 1133975"/>
              <a:gd name="connsiteY627" fmla="*/ 54829 h 452919"/>
              <a:gd name="connsiteX628" fmla="*/ 611675 w 1133975"/>
              <a:gd name="connsiteY628" fmla="*/ 8728 h 452919"/>
              <a:gd name="connsiteX629" fmla="*/ 616152 w 1133975"/>
              <a:gd name="connsiteY629" fmla="*/ 4061 h 452919"/>
              <a:gd name="connsiteX630" fmla="*/ 619962 w 1133975"/>
              <a:gd name="connsiteY630" fmla="*/ 4061 h 452919"/>
              <a:gd name="connsiteX631" fmla="*/ 619962 w 1133975"/>
              <a:gd name="connsiteY631" fmla="*/ -35 h 452919"/>
              <a:gd name="connsiteX632" fmla="*/ 595197 w 1133975"/>
              <a:gd name="connsiteY632" fmla="*/ -35 h 452919"/>
              <a:gd name="connsiteX633" fmla="*/ 595197 w 1133975"/>
              <a:gd name="connsiteY633" fmla="*/ 4061 h 452919"/>
              <a:gd name="connsiteX634" fmla="*/ 599102 w 1133975"/>
              <a:gd name="connsiteY634" fmla="*/ 4061 h 452919"/>
              <a:gd name="connsiteX635" fmla="*/ 603512 w 1133975"/>
              <a:gd name="connsiteY635" fmla="*/ 7816 h 452919"/>
              <a:gd name="connsiteX636" fmla="*/ 603484 w 1133975"/>
              <a:gd name="connsiteY636" fmla="*/ 8728 h 452919"/>
              <a:gd name="connsiteX637" fmla="*/ 603484 w 1133975"/>
              <a:gd name="connsiteY637" fmla="*/ 54734 h 452919"/>
              <a:gd name="connsiteX638" fmla="*/ 583014 w 1133975"/>
              <a:gd name="connsiteY638" fmla="*/ 73866 h 452919"/>
              <a:gd name="connsiteX639" fmla="*/ 581767 w 1133975"/>
              <a:gd name="connsiteY639" fmla="*/ 73784 h 452919"/>
              <a:gd name="connsiteX640" fmla="*/ 563222 w 1133975"/>
              <a:gd name="connsiteY640" fmla="*/ 55368 h 452919"/>
              <a:gd name="connsiteX641" fmla="*/ 563288 w 1133975"/>
              <a:gd name="connsiteY641" fmla="*/ 53781 h 452919"/>
              <a:gd name="connsiteX642" fmla="*/ 563288 w 1133975"/>
              <a:gd name="connsiteY642" fmla="*/ 10633 h 452919"/>
              <a:gd name="connsiteX643" fmla="*/ 569480 w 1133975"/>
              <a:gd name="connsiteY643" fmla="*/ 4061 h 452919"/>
              <a:gd name="connsiteX644" fmla="*/ 571479 w 1133975"/>
              <a:gd name="connsiteY644" fmla="*/ 4061 h 452919"/>
              <a:gd name="connsiteX645" fmla="*/ 571479 w 1133975"/>
              <a:gd name="connsiteY645" fmla="*/ -35 h 452919"/>
              <a:gd name="connsiteX646" fmla="*/ 540523 w 1133975"/>
              <a:gd name="connsiteY646" fmla="*/ -35 h 452919"/>
              <a:gd name="connsiteX647" fmla="*/ 540523 w 1133975"/>
              <a:gd name="connsiteY647" fmla="*/ 4061 h 452919"/>
              <a:gd name="connsiteX648" fmla="*/ 542333 w 1133975"/>
              <a:gd name="connsiteY648" fmla="*/ 4061 h 452919"/>
              <a:gd name="connsiteX649" fmla="*/ 548524 w 1133975"/>
              <a:gd name="connsiteY649" fmla="*/ 10633 h 452919"/>
              <a:gd name="connsiteX650" fmla="*/ 721403 w 1133975"/>
              <a:gd name="connsiteY650" fmla="*/ 77308 h 452919"/>
              <a:gd name="connsiteX651" fmla="*/ 720260 w 1133975"/>
              <a:gd name="connsiteY651" fmla="*/ 77308 h 452919"/>
              <a:gd name="connsiteX652" fmla="*/ 715403 w 1133975"/>
              <a:gd name="connsiteY652" fmla="*/ 71688 h 452919"/>
              <a:gd name="connsiteX653" fmla="*/ 715403 w 1133975"/>
              <a:gd name="connsiteY653" fmla="*/ 25587 h 452919"/>
              <a:gd name="connsiteX654" fmla="*/ 720260 w 1133975"/>
              <a:gd name="connsiteY654" fmla="*/ 19872 h 452919"/>
              <a:gd name="connsiteX655" fmla="*/ 721403 w 1133975"/>
              <a:gd name="connsiteY655" fmla="*/ 19872 h 452919"/>
              <a:gd name="connsiteX656" fmla="*/ 721403 w 1133975"/>
              <a:gd name="connsiteY656" fmla="*/ 16443 h 452919"/>
              <a:gd name="connsiteX657" fmla="*/ 697305 w 1133975"/>
              <a:gd name="connsiteY657" fmla="*/ 16443 h 452919"/>
              <a:gd name="connsiteX658" fmla="*/ 697305 w 1133975"/>
              <a:gd name="connsiteY658" fmla="*/ 19682 h 452919"/>
              <a:gd name="connsiteX659" fmla="*/ 698448 w 1133975"/>
              <a:gd name="connsiteY659" fmla="*/ 19682 h 452919"/>
              <a:gd name="connsiteX660" fmla="*/ 703592 w 1133975"/>
              <a:gd name="connsiteY660" fmla="*/ 25397 h 452919"/>
              <a:gd name="connsiteX661" fmla="*/ 703592 w 1133975"/>
              <a:gd name="connsiteY661" fmla="*/ 71498 h 452919"/>
              <a:gd name="connsiteX662" fmla="*/ 698448 w 1133975"/>
              <a:gd name="connsiteY662" fmla="*/ 77118 h 452919"/>
              <a:gd name="connsiteX663" fmla="*/ 697305 w 1133975"/>
              <a:gd name="connsiteY663" fmla="*/ 77118 h 452919"/>
              <a:gd name="connsiteX664" fmla="*/ 697305 w 1133975"/>
              <a:gd name="connsiteY664" fmla="*/ 80642 h 452919"/>
              <a:gd name="connsiteX665" fmla="*/ 721403 w 1133975"/>
              <a:gd name="connsiteY665" fmla="*/ 80642 h 452919"/>
              <a:gd name="connsiteX666" fmla="*/ 1064303 w 1133975"/>
              <a:gd name="connsiteY666" fmla="*/ 16443 h 452919"/>
              <a:gd name="connsiteX667" fmla="*/ 1012582 w 1133975"/>
              <a:gd name="connsiteY667" fmla="*/ 16443 h 452919"/>
              <a:gd name="connsiteX668" fmla="*/ 1011249 w 1133975"/>
              <a:gd name="connsiteY668" fmla="*/ 17682 h 452919"/>
              <a:gd name="connsiteX669" fmla="*/ 1010678 w 1133975"/>
              <a:gd name="connsiteY669" fmla="*/ 33017 h 452919"/>
              <a:gd name="connsiteX670" fmla="*/ 1013916 w 1133975"/>
              <a:gd name="connsiteY670" fmla="*/ 33017 h 452919"/>
              <a:gd name="connsiteX671" fmla="*/ 1013916 w 1133975"/>
              <a:gd name="connsiteY671" fmla="*/ 32160 h 452919"/>
              <a:gd name="connsiteX672" fmla="*/ 1020964 w 1133975"/>
              <a:gd name="connsiteY672" fmla="*/ 22635 h 452919"/>
              <a:gd name="connsiteX673" fmla="*/ 1032680 w 1133975"/>
              <a:gd name="connsiteY673" fmla="*/ 22635 h 452919"/>
              <a:gd name="connsiteX674" fmla="*/ 1032680 w 1133975"/>
              <a:gd name="connsiteY674" fmla="*/ 72069 h 452919"/>
              <a:gd name="connsiteX675" fmla="*/ 1027536 w 1133975"/>
              <a:gd name="connsiteY675" fmla="*/ 77308 h 452919"/>
              <a:gd name="connsiteX676" fmla="*/ 1026394 w 1133975"/>
              <a:gd name="connsiteY676" fmla="*/ 77308 h 452919"/>
              <a:gd name="connsiteX677" fmla="*/ 1026394 w 1133975"/>
              <a:gd name="connsiteY677" fmla="*/ 80832 h 452919"/>
              <a:gd name="connsiteX678" fmla="*/ 1050492 w 1133975"/>
              <a:gd name="connsiteY678" fmla="*/ 80832 h 452919"/>
              <a:gd name="connsiteX679" fmla="*/ 1050492 w 1133975"/>
              <a:gd name="connsiteY679" fmla="*/ 77308 h 452919"/>
              <a:gd name="connsiteX680" fmla="*/ 1049349 w 1133975"/>
              <a:gd name="connsiteY680" fmla="*/ 77308 h 452919"/>
              <a:gd name="connsiteX681" fmla="*/ 1044396 w 1133975"/>
              <a:gd name="connsiteY681" fmla="*/ 72069 h 452919"/>
              <a:gd name="connsiteX682" fmla="*/ 1044396 w 1133975"/>
              <a:gd name="connsiteY682" fmla="*/ 22920 h 452919"/>
              <a:gd name="connsiteX683" fmla="*/ 1056017 w 1133975"/>
              <a:gd name="connsiteY683" fmla="*/ 22920 h 452919"/>
              <a:gd name="connsiteX684" fmla="*/ 1062874 w 1133975"/>
              <a:gd name="connsiteY684" fmla="*/ 32445 h 452919"/>
              <a:gd name="connsiteX685" fmla="*/ 1062874 w 1133975"/>
              <a:gd name="connsiteY685" fmla="*/ 33303 h 452919"/>
              <a:gd name="connsiteX686" fmla="*/ 1066208 w 1133975"/>
              <a:gd name="connsiteY686" fmla="*/ 33303 h 452919"/>
              <a:gd name="connsiteX687" fmla="*/ 1065446 w 1133975"/>
              <a:gd name="connsiteY687" fmla="*/ 17967 h 452919"/>
              <a:gd name="connsiteX688" fmla="*/ 1064208 w 1133975"/>
              <a:gd name="connsiteY688" fmla="*/ 16729 h 452919"/>
              <a:gd name="connsiteX689" fmla="*/ 877137 w 1133975"/>
              <a:gd name="connsiteY689" fmla="*/ 22920 h 452919"/>
              <a:gd name="connsiteX690" fmla="*/ 881519 w 1133975"/>
              <a:gd name="connsiteY690" fmla="*/ 22254 h 452919"/>
              <a:gd name="connsiteX691" fmla="*/ 894273 w 1133975"/>
              <a:gd name="connsiteY691" fmla="*/ 33851 h 452919"/>
              <a:gd name="connsiteX692" fmla="*/ 894282 w 1133975"/>
              <a:gd name="connsiteY692" fmla="*/ 33969 h 452919"/>
              <a:gd name="connsiteX693" fmla="*/ 881519 w 1133975"/>
              <a:gd name="connsiteY693" fmla="*/ 46257 h 452919"/>
              <a:gd name="connsiteX694" fmla="*/ 877137 w 1133975"/>
              <a:gd name="connsiteY694" fmla="*/ 46257 h 452919"/>
              <a:gd name="connsiteX695" fmla="*/ 883328 w 1133975"/>
              <a:gd name="connsiteY695" fmla="*/ 77308 h 452919"/>
              <a:gd name="connsiteX696" fmla="*/ 882090 w 1133975"/>
              <a:gd name="connsiteY696" fmla="*/ 77308 h 452919"/>
              <a:gd name="connsiteX697" fmla="*/ 877137 w 1133975"/>
              <a:gd name="connsiteY697" fmla="*/ 71688 h 452919"/>
              <a:gd name="connsiteX698" fmla="*/ 877137 w 1133975"/>
              <a:gd name="connsiteY698" fmla="*/ 51876 h 452919"/>
              <a:gd name="connsiteX699" fmla="*/ 879899 w 1133975"/>
              <a:gd name="connsiteY699" fmla="*/ 51876 h 452919"/>
              <a:gd name="connsiteX700" fmla="*/ 901807 w 1133975"/>
              <a:gd name="connsiteY700" fmla="*/ 80451 h 452919"/>
              <a:gd name="connsiteX701" fmla="*/ 917332 w 1133975"/>
              <a:gd name="connsiteY701" fmla="*/ 80451 h 452919"/>
              <a:gd name="connsiteX702" fmla="*/ 917332 w 1133975"/>
              <a:gd name="connsiteY702" fmla="*/ 76927 h 452919"/>
              <a:gd name="connsiteX703" fmla="*/ 916094 w 1133975"/>
              <a:gd name="connsiteY703" fmla="*/ 76927 h 452919"/>
              <a:gd name="connsiteX704" fmla="*/ 911427 w 1133975"/>
              <a:gd name="connsiteY704" fmla="*/ 73593 h 452919"/>
              <a:gd name="connsiteX705" fmla="*/ 893234 w 1133975"/>
              <a:gd name="connsiteY705" fmla="*/ 49781 h 452919"/>
              <a:gd name="connsiteX706" fmla="*/ 906855 w 1133975"/>
              <a:gd name="connsiteY706" fmla="*/ 33588 h 452919"/>
              <a:gd name="connsiteX707" fmla="*/ 902283 w 1133975"/>
              <a:gd name="connsiteY707" fmla="*/ 21587 h 452919"/>
              <a:gd name="connsiteX708" fmla="*/ 876279 w 1133975"/>
              <a:gd name="connsiteY708" fmla="*/ 16062 h 452919"/>
              <a:gd name="connsiteX709" fmla="*/ 858944 w 1133975"/>
              <a:gd name="connsiteY709" fmla="*/ 16062 h 452919"/>
              <a:gd name="connsiteX710" fmla="*/ 858944 w 1133975"/>
              <a:gd name="connsiteY710" fmla="*/ 19682 h 452919"/>
              <a:gd name="connsiteX711" fmla="*/ 860564 w 1133975"/>
              <a:gd name="connsiteY711" fmla="*/ 19682 h 452919"/>
              <a:gd name="connsiteX712" fmla="*/ 865326 w 1133975"/>
              <a:gd name="connsiteY712" fmla="*/ 25397 h 452919"/>
              <a:gd name="connsiteX713" fmla="*/ 865326 w 1133975"/>
              <a:gd name="connsiteY713" fmla="*/ 71498 h 452919"/>
              <a:gd name="connsiteX714" fmla="*/ 860564 w 1133975"/>
              <a:gd name="connsiteY714" fmla="*/ 77118 h 452919"/>
              <a:gd name="connsiteX715" fmla="*/ 858944 w 1133975"/>
              <a:gd name="connsiteY715" fmla="*/ 77118 h 452919"/>
              <a:gd name="connsiteX716" fmla="*/ 858944 w 1133975"/>
              <a:gd name="connsiteY716" fmla="*/ 80642 h 452919"/>
              <a:gd name="connsiteX717" fmla="*/ 883328 w 1133975"/>
              <a:gd name="connsiteY717" fmla="*/ 80642 h 452919"/>
              <a:gd name="connsiteX718" fmla="*/ 438987 w 1133975"/>
              <a:gd name="connsiteY718" fmla="*/ 135696 h 452919"/>
              <a:gd name="connsiteX719" fmla="*/ 389361 w 1133975"/>
              <a:gd name="connsiteY719" fmla="*/ 135696 h 452919"/>
              <a:gd name="connsiteX720" fmla="*/ 389361 w 1133975"/>
              <a:gd name="connsiteY720" fmla="*/ 139125 h 452919"/>
              <a:gd name="connsiteX721" fmla="*/ 391362 w 1133975"/>
              <a:gd name="connsiteY721" fmla="*/ 139125 h 452919"/>
              <a:gd name="connsiteX722" fmla="*/ 396315 w 1133975"/>
              <a:gd name="connsiteY722" fmla="*/ 145031 h 452919"/>
              <a:gd name="connsiteX723" fmla="*/ 396315 w 1133975"/>
              <a:gd name="connsiteY723" fmla="*/ 191132 h 452919"/>
              <a:gd name="connsiteX724" fmla="*/ 391362 w 1133975"/>
              <a:gd name="connsiteY724" fmla="*/ 196847 h 452919"/>
              <a:gd name="connsiteX725" fmla="*/ 390124 w 1133975"/>
              <a:gd name="connsiteY725" fmla="*/ 196847 h 452919"/>
              <a:gd name="connsiteX726" fmla="*/ 390124 w 1133975"/>
              <a:gd name="connsiteY726" fmla="*/ 200181 h 452919"/>
              <a:gd name="connsiteX727" fmla="*/ 414508 w 1133975"/>
              <a:gd name="connsiteY727" fmla="*/ 200181 h 452919"/>
              <a:gd name="connsiteX728" fmla="*/ 414508 w 1133975"/>
              <a:gd name="connsiteY728" fmla="*/ 196847 h 452919"/>
              <a:gd name="connsiteX729" fmla="*/ 412889 w 1133975"/>
              <a:gd name="connsiteY729" fmla="*/ 196847 h 452919"/>
              <a:gd name="connsiteX730" fmla="*/ 408126 w 1133975"/>
              <a:gd name="connsiteY730" fmla="*/ 191322 h 452919"/>
              <a:gd name="connsiteX731" fmla="*/ 408126 w 1133975"/>
              <a:gd name="connsiteY731" fmla="*/ 169224 h 452919"/>
              <a:gd name="connsiteX732" fmla="*/ 425557 w 1133975"/>
              <a:gd name="connsiteY732" fmla="*/ 169224 h 452919"/>
              <a:gd name="connsiteX733" fmla="*/ 429081 w 1133975"/>
              <a:gd name="connsiteY733" fmla="*/ 174368 h 452919"/>
              <a:gd name="connsiteX734" fmla="*/ 429081 w 1133975"/>
              <a:gd name="connsiteY734" fmla="*/ 175511 h 452919"/>
              <a:gd name="connsiteX735" fmla="*/ 432605 w 1133975"/>
              <a:gd name="connsiteY735" fmla="*/ 175511 h 452919"/>
              <a:gd name="connsiteX736" fmla="*/ 432605 w 1133975"/>
              <a:gd name="connsiteY736" fmla="*/ 156461 h 452919"/>
              <a:gd name="connsiteX737" fmla="*/ 429081 w 1133975"/>
              <a:gd name="connsiteY737" fmla="*/ 156461 h 452919"/>
              <a:gd name="connsiteX738" fmla="*/ 429081 w 1133975"/>
              <a:gd name="connsiteY738" fmla="*/ 157699 h 452919"/>
              <a:gd name="connsiteX739" fmla="*/ 425557 w 1133975"/>
              <a:gd name="connsiteY739" fmla="*/ 162747 h 452919"/>
              <a:gd name="connsiteX740" fmla="*/ 408126 w 1133975"/>
              <a:gd name="connsiteY740" fmla="*/ 162747 h 452919"/>
              <a:gd name="connsiteX741" fmla="*/ 408126 w 1133975"/>
              <a:gd name="connsiteY741" fmla="*/ 141792 h 452919"/>
              <a:gd name="connsiteX742" fmla="*/ 429462 w 1133975"/>
              <a:gd name="connsiteY742" fmla="*/ 141792 h 452919"/>
              <a:gd name="connsiteX743" fmla="*/ 437368 w 1133975"/>
              <a:gd name="connsiteY743" fmla="*/ 151317 h 452919"/>
              <a:gd name="connsiteX744" fmla="*/ 437368 w 1133975"/>
              <a:gd name="connsiteY744" fmla="*/ 152175 h 452919"/>
              <a:gd name="connsiteX745" fmla="*/ 440511 w 1133975"/>
              <a:gd name="connsiteY745" fmla="*/ 152175 h 452919"/>
              <a:gd name="connsiteX746" fmla="*/ 629487 w 1133975"/>
              <a:gd name="connsiteY746" fmla="*/ 196752 h 452919"/>
              <a:gd name="connsiteX747" fmla="*/ 628153 w 1133975"/>
              <a:gd name="connsiteY747" fmla="*/ 196752 h 452919"/>
              <a:gd name="connsiteX748" fmla="*/ 628153 w 1133975"/>
              <a:gd name="connsiteY748" fmla="*/ 200085 h 452919"/>
              <a:gd name="connsiteX749" fmla="*/ 677112 w 1133975"/>
              <a:gd name="connsiteY749" fmla="*/ 200085 h 452919"/>
              <a:gd name="connsiteX750" fmla="*/ 682732 w 1133975"/>
              <a:gd name="connsiteY750" fmla="*/ 181512 h 452919"/>
              <a:gd name="connsiteX751" fmla="*/ 679207 w 1133975"/>
              <a:gd name="connsiteY751" fmla="*/ 181512 h 452919"/>
              <a:gd name="connsiteX752" fmla="*/ 679207 w 1133975"/>
              <a:gd name="connsiteY752" fmla="*/ 182083 h 452919"/>
              <a:gd name="connsiteX753" fmla="*/ 665301 w 1133975"/>
              <a:gd name="connsiteY753" fmla="*/ 193799 h 452919"/>
              <a:gd name="connsiteX754" fmla="*/ 649680 w 1133975"/>
              <a:gd name="connsiteY754" fmla="*/ 193799 h 452919"/>
              <a:gd name="connsiteX755" fmla="*/ 647118 w 1133975"/>
              <a:gd name="connsiteY755" fmla="*/ 191616 h 452919"/>
              <a:gd name="connsiteX756" fmla="*/ 647108 w 1133975"/>
              <a:gd name="connsiteY756" fmla="*/ 191418 h 452919"/>
              <a:gd name="connsiteX757" fmla="*/ 647108 w 1133975"/>
              <a:gd name="connsiteY757" fmla="*/ 169224 h 452919"/>
              <a:gd name="connsiteX758" fmla="*/ 664539 w 1133975"/>
              <a:gd name="connsiteY758" fmla="*/ 169224 h 452919"/>
              <a:gd name="connsiteX759" fmla="*/ 668254 w 1133975"/>
              <a:gd name="connsiteY759" fmla="*/ 174368 h 452919"/>
              <a:gd name="connsiteX760" fmla="*/ 668254 w 1133975"/>
              <a:gd name="connsiteY760" fmla="*/ 175511 h 452919"/>
              <a:gd name="connsiteX761" fmla="*/ 671587 w 1133975"/>
              <a:gd name="connsiteY761" fmla="*/ 175511 h 452919"/>
              <a:gd name="connsiteX762" fmla="*/ 671587 w 1133975"/>
              <a:gd name="connsiteY762" fmla="*/ 156461 h 452919"/>
              <a:gd name="connsiteX763" fmla="*/ 667587 w 1133975"/>
              <a:gd name="connsiteY763" fmla="*/ 156461 h 452919"/>
              <a:gd name="connsiteX764" fmla="*/ 667587 w 1133975"/>
              <a:gd name="connsiteY764" fmla="*/ 157794 h 452919"/>
              <a:gd name="connsiteX765" fmla="*/ 663872 w 1133975"/>
              <a:gd name="connsiteY765" fmla="*/ 162843 h 452919"/>
              <a:gd name="connsiteX766" fmla="*/ 646632 w 1133975"/>
              <a:gd name="connsiteY766" fmla="*/ 162843 h 452919"/>
              <a:gd name="connsiteX767" fmla="*/ 646632 w 1133975"/>
              <a:gd name="connsiteY767" fmla="*/ 141697 h 452919"/>
              <a:gd name="connsiteX768" fmla="*/ 665682 w 1133975"/>
              <a:gd name="connsiteY768" fmla="*/ 141697 h 452919"/>
              <a:gd name="connsiteX769" fmla="*/ 673778 w 1133975"/>
              <a:gd name="connsiteY769" fmla="*/ 151222 h 452919"/>
              <a:gd name="connsiteX770" fmla="*/ 673778 w 1133975"/>
              <a:gd name="connsiteY770" fmla="*/ 152079 h 452919"/>
              <a:gd name="connsiteX771" fmla="*/ 677017 w 1133975"/>
              <a:gd name="connsiteY771" fmla="*/ 152079 h 452919"/>
              <a:gd name="connsiteX772" fmla="*/ 675874 w 1133975"/>
              <a:gd name="connsiteY772" fmla="*/ 135792 h 452919"/>
              <a:gd name="connsiteX773" fmla="*/ 629106 w 1133975"/>
              <a:gd name="connsiteY773" fmla="*/ 135792 h 452919"/>
              <a:gd name="connsiteX774" fmla="*/ 629106 w 1133975"/>
              <a:gd name="connsiteY774" fmla="*/ 139316 h 452919"/>
              <a:gd name="connsiteX775" fmla="*/ 630439 w 1133975"/>
              <a:gd name="connsiteY775" fmla="*/ 139316 h 452919"/>
              <a:gd name="connsiteX776" fmla="*/ 635297 w 1133975"/>
              <a:gd name="connsiteY776" fmla="*/ 145126 h 452919"/>
              <a:gd name="connsiteX777" fmla="*/ 635297 w 1133975"/>
              <a:gd name="connsiteY777" fmla="*/ 191132 h 452919"/>
              <a:gd name="connsiteX778" fmla="*/ 630439 w 1133975"/>
              <a:gd name="connsiteY778" fmla="*/ 196847 h 452919"/>
              <a:gd name="connsiteX779" fmla="*/ 792364 w 1133975"/>
              <a:gd name="connsiteY779" fmla="*/ 139221 h 452919"/>
              <a:gd name="connsiteX780" fmla="*/ 793602 w 1133975"/>
              <a:gd name="connsiteY780" fmla="*/ 139221 h 452919"/>
              <a:gd name="connsiteX781" fmla="*/ 798556 w 1133975"/>
              <a:gd name="connsiteY781" fmla="*/ 143031 h 452919"/>
              <a:gd name="connsiteX782" fmla="*/ 798556 w 1133975"/>
              <a:gd name="connsiteY782" fmla="*/ 176559 h 452919"/>
              <a:gd name="connsiteX783" fmla="*/ 762837 w 1133975"/>
              <a:gd name="connsiteY783" fmla="*/ 135982 h 452919"/>
              <a:gd name="connsiteX784" fmla="*/ 762837 w 1133975"/>
              <a:gd name="connsiteY784" fmla="*/ 135982 h 452919"/>
              <a:gd name="connsiteX785" fmla="*/ 745597 w 1133975"/>
              <a:gd name="connsiteY785" fmla="*/ 135982 h 452919"/>
              <a:gd name="connsiteX786" fmla="*/ 745597 w 1133975"/>
              <a:gd name="connsiteY786" fmla="*/ 139506 h 452919"/>
              <a:gd name="connsiteX787" fmla="*/ 746454 w 1133975"/>
              <a:gd name="connsiteY787" fmla="*/ 139506 h 452919"/>
              <a:gd name="connsiteX788" fmla="*/ 751311 w 1133975"/>
              <a:gd name="connsiteY788" fmla="*/ 141030 h 452919"/>
              <a:gd name="connsiteX789" fmla="*/ 752264 w 1133975"/>
              <a:gd name="connsiteY789" fmla="*/ 142078 h 452919"/>
              <a:gd name="connsiteX790" fmla="*/ 755598 w 1133975"/>
              <a:gd name="connsiteY790" fmla="*/ 145793 h 452919"/>
              <a:gd name="connsiteX791" fmla="*/ 755598 w 1133975"/>
              <a:gd name="connsiteY791" fmla="*/ 193418 h 452919"/>
              <a:gd name="connsiteX792" fmla="*/ 750835 w 1133975"/>
              <a:gd name="connsiteY792" fmla="*/ 197228 h 452919"/>
              <a:gd name="connsiteX793" fmla="*/ 749407 w 1133975"/>
              <a:gd name="connsiteY793" fmla="*/ 197228 h 452919"/>
              <a:gd name="connsiteX794" fmla="*/ 749407 w 1133975"/>
              <a:gd name="connsiteY794" fmla="*/ 200752 h 452919"/>
              <a:gd name="connsiteX795" fmla="*/ 768457 w 1133975"/>
              <a:gd name="connsiteY795" fmla="*/ 200752 h 452919"/>
              <a:gd name="connsiteX796" fmla="*/ 768457 w 1133975"/>
              <a:gd name="connsiteY796" fmla="*/ 197228 h 452919"/>
              <a:gd name="connsiteX797" fmla="*/ 767219 w 1133975"/>
              <a:gd name="connsiteY797" fmla="*/ 197228 h 452919"/>
              <a:gd name="connsiteX798" fmla="*/ 762456 w 1133975"/>
              <a:gd name="connsiteY798" fmla="*/ 193418 h 452919"/>
              <a:gd name="connsiteX799" fmla="*/ 762456 w 1133975"/>
              <a:gd name="connsiteY799" fmla="*/ 153603 h 452919"/>
              <a:gd name="connsiteX800" fmla="*/ 802175 w 1133975"/>
              <a:gd name="connsiteY800" fmla="*/ 199704 h 452919"/>
              <a:gd name="connsiteX801" fmla="*/ 802175 w 1133975"/>
              <a:gd name="connsiteY801" fmla="*/ 199704 h 452919"/>
              <a:gd name="connsiteX802" fmla="*/ 804747 w 1133975"/>
              <a:gd name="connsiteY802" fmla="*/ 199704 h 452919"/>
              <a:gd name="connsiteX803" fmla="*/ 804747 w 1133975"/>
              <a:gd name="connsiteY803" fmla="*/ 142554 h 452919"/>
              <a:gd name="connsiteX804" fmla="*/ 809414 w 1133975"/>
              <a:gd name="connsiteY804" fmla="*/ 138744 h 452919"/>
              <a:gd name="connsiteX805" fmla="*/ 810462 w 1133975"/>
              <a:gd name="connsiteY805" fmla="*/ 138744 h 452919"/>
              <a:gd name="connsiteX806" fmla="*/ 810462 w 1133975"/>
              <a:gd name="connsiteY806" fmla="*/ 135220 h 452919"/>
              <a:gd name="connsiteX807" fmla="*/ 791412 w 1133975"/>
              <a:gd name="connsiteY807" fmla="*/ 135220 h 452919"/>
              <a:gd name="connsiteX808" fmla="*/ 919142 w 1133975"/>
              <a:gd name="connsiteY808" fmla="*/ 181607 h 452919"/>
              <a:gd name="connsiteX809" fmla="*/ 919142 w 1133975"/>
              <a:gd name="connsiteY809" fmla="*/ 182178 h 452919"/>
              <a:gd name="connsiteX810" fmla="*/ 905236 w 1133975"/>
              <a:gd name="connsiteY810" fmla="*/ 194180 h 452919"/>
              <a:gd name="connsiteX811" fmla="*/ 890472 w 1133975"/>
              <a:gd name="connsiteY811" fmla="*/ 194180 h 452919"/>
              <a:gd name="connsiteX812" fmla="*/ 888091 w 1133975"/>
              <a:gd name="connsiteY812" fmla="*/ 191132 h 452919"/>
              <a:gd name="connsiteX813" fmla="*/ 888091 w 1133975"/>
              <a:gd name="connsiteY813" fmla="*/ 145412 h 452919"/>
              <a:gd name="connsiteX814" fmla="*/ 893139 w 1133975"/>
              <a:gd name="connsiteY814" fmla="*/ 139506 h 452919"/>
              <a:gd name="connsiteX815" fmla="*/ 894377 w 1133975"/>
              <a:gd name="connsiteY815" fmla="*/ 139506 h 452919"/>
              <a:gd name="connsiteX816" fmla="*/ 894377 w 1133975"/>
              <a:gd name="connsiteY816" fmla="*/ 135982 h 452919"/>
              <a:gd name="connsiteX817" fmla="*/ 869993 w 1133975"/>
              <a:gd name="connsiteY817" fmla="*/ 135982 h 452919"/>
              <a:gd name="connsiteX818" fmla="*/ 869993 w 1133975"/>
              <a:gd name="connsiteY818" fmla="*/ 139506 h 452919"/>
              <a:gd name="connsiteX819" fmla="*/ 871422 w 1133975"/>
              <a:gd name="connsiteY819" fmla="*/ 139506 h 452919"/>
              <a:gd name="connsiteX820" fmla="*/ 876185 w 1133975"/>
              <a:gd name="connsiteY820" fmla="*/ 145412 h 452919"/>
              <a:gd name="connsiteX821" fmla="*/ 876185 w 1133975"/>
              <a:gd name="connsiteY821" fmla="*/ 191132 h 452919"/>
              <a:gd name="connsiteX822" fmla="*/ 871422 w 1133975"/>
              <a:gd name="connsiteY822" fmla="*/ 196942 h 452919"/>
              <a:gd name="connsiteX823" fmla="*/ 869993 w 1133975"/>
              <a:gd name="connsiteY823" fmla="*/ 196942 h 452919"/>
              <a:gd name="connsiteX824" fmla="*/ 869993 w 1133975"/>
              <a:gd name="connsiteY824" fmla="*/ 200371 h 452919"/>
              <a:gd name="connsiteX825" fmla="*/ 917618 w 1133975"/>
              <a:gd name="connsiteY825" fmla="*/ 200371 h 452919"/>
              <a:gd name="connsiteX826" fmla="*/ 923238 w 1133975"/>
              <a:gd name="connsiteY826" fmla="*/ 181321 h 452919"/>
              <a:gd name="connsiteX827" fmla="*/ 1121930 w 1133975"/>
              <a:gd name="connsiteY827" fmla="*/ 168081 h 452919"/>
              <a:gd name="connsiteX828" fmla="*/ 1099803 w 1133975"/>
              <a:gd name="connsiteY828" fmla="*/ 194709 h 452919"/>
              <a:gd name="connsiteX829" fmla="*/ 1094783 w 1133975"/>
              <a:gd name="connsiteY829" fmla="*/ 194656 h 452919"/>
              <a:gd name="connsiteX830" fmla="*/ 1089449 w 1133975"/>
              <a:gd name="connsiteY830" fmla="*/ 194085 h 452919"/>
              <a:gd name="connsiteX831" fmla="*/ 1089449 w 1133975"/>
              <a:gd name="connsiteY831" fmla="*/ 141507 h 452919"/>
              <a:gd name="connsiteX832" fmla="*/ 1094688 w 1133975"/>
              <a:gd name="connsiteY832" fmla="*/ 140840 h 452919"/>
              <a:gd name="connsiteX833" fmla="*/ 1115262 w 1133975"/>
              <a:gd name="connsiteY833" fmla="*/ 148269 h 452919"/>
              <a:gd name="connsiteX834" fmla="*/ 1121930 w 1133975"/>
              <a:gd name="connsiteY834" fmla="*/ 167319 h 452919"/>
              <a:gd name="connsiteX835" fmla="*/ 1125168 w 1133975"/>
              <a:gd name="connsiteY835" fmla="*/ 145126 h 452919"/>
              <a:gd name="connsiteX836" fmla="*/ 1094783 w 1133975"/>
              <a:gd name="connsiteY836" fmla="*/ 135601 h 452919"/>
              <a:gd name="connsiteX837" fmla="*/ 1070114 w 1133975"/>
              <a:gd name="connsiteY837" fmla="*/ 135601 h 452919"/>
              <a:gd name="connsiteX838" fmla="*/ 1070114 w 1133975"/>
              <a:gd name="connsiteY838" fmla="*/ 139030 h 452919"/>
              <a:gd name="connsiteX839" fmla="*/ 1071542 w 1133975"/>
              <a:gd name="connsiteY839" fmla="*/ 139030 h 452919"/>
              <a:gd name="connsiteX840" fmla="*/ 1076304 w 1133975"/>
              <a:gd name="connsiteY840" fmla="*/ 145031 h 452919"/>
              <a:gd name="connsiteX841" fmla="*/ 1076304 w 1133975"/>
              <a:gd name="connsiteY841" fmla="*/ 191132 h 452919"/>
              <a:gd name="connsiteX842" fmla="*/ 1071542 w 1133975"/>
              <a:gd name="connsiteY842" fmla="*/ 196942 h 452919"/>
              <a:gd name="connsiteX843" fmla="*/ 1070114 w 1133975"/>
              <a:gd name="connsiteY843" fmla="*/ 196942 h 452919"/>
              <a:gd name="connsiteX844" fmla="*/ 1070114 w 1133975"/>
              <a:gd name="connsiteY844" fmla="*/ 200371 h 452919"/>
              <a:gd name="connsiteX845" fmla="*/ 1100022 w 1133975"/>
              <a:gd name="connsiteY845" fmla="*/ 200371 h 452919"/>
              <a:gd name="connsiteX846" fmla="*/ 1133254 w 1133975"/>
              <a:gd name="connsiteY846" fmla="*/ 168663 h 452919"/>
              <a:gd name="connsiteX847" fmla="*/ 1133264 w 1133975"/>
              <a:gd name="connsiteY847" fmla="*/ 168177 h 452919"/>
              <a:gd name="connsiteX848" fmla="*/ 1125168 w 1133975"/>
              <a:gd name="connsiteY848" fmla="*/ 145793 h 452919"/>
              <a:gd name="connsiteX849" fmla="*/ 947145 w 1133975"/>
              <a:gd name="connsiteY849" fmla="*/ 174368 h 452919"/>
              <a:gd name="connsiteX850" fmla="*/ 955051 w 1133975"/>
              <a:gd name="connsiteY850" fmla="*/ 156175 h 452919"/>
              <a:gd name="connsiteX851" fmla="*/ 962862 w 1133975"/>
              <a:gd name="connsiteY851" fmla="*/ 174368 h 452919"/>
              <a:gd name="connsiteX852" fmla="*/ 983722 w 1133975"/>
              <a:gd name="connsiteY852" fmla="*/ 192370 h 452919"/>
              <a:gd name="connsiteX853" fmla="*/ 959528 w 1133975"/>
              <a:gd name="connsiteY853" fmla="*/ 136363 h 452919"/>
              <a:gd name="connsiteX854" fmla="*/ 957909 w 1133975"/>
              <a:gd name="connsiteY854" fmla="*/ 134934 h 452919"/>
              <a:gd name="connsiteX855" fmla="*/ 955909 w 1133975"/>
              <a:gd name="connsiteY855" fmla="*/ 135887 h 452919"/>
              <a:gd name="connsiteX856" fmla="*/ 932668 w 1133975"/>
              <a:gd name="connsiteY856" fmla="*/ 191132 h 452919"/>
              <a:gd name="connsiteX857" fmla="*/ 927048 w 1133975"/>
              <a:gd name="connsiteY857" fmla="*/ 196275 h 452919"/>
              <a:gd name="connsiteX858" fmla="*/ 924762 w 1133975"/>
              <a:gd name="connsiteY858" fmla="*/ 196275 h 452919"/>
              <a:gd name="connsiteX859" fmla="*/ 924762 w 1133975"/>
              <a:gd name="connsiteY859" fmla="*/ 199704 h 452919"/>
              <a:gd name="connsiteX860" fmla="*/ 943812 w 1133975"/>
              <a:gd name="connsiteY860" fmla="*/ 199704 h 452919"/>
              <a:gd name="connsiteX861" fmla="*/ 943812 w 1133975"/>
              <a:gd name="connsiteY861" fmla="*/ 196275 h 452919"/>
              <a:gd name="connsiteX862" fmla="*/ 942098 w 1133975"/>
              <a:gd name="connsiteY862" fmla="*/ 196275 h 452919"/>
              <a:gd name="connsiteX863" fmla="*/ 939621 w 1133975"/>
              <a:gd name="connsiteY863" fmla="*/ 194942 h 452919"/>
              <a:gd name="connsiteX864" fmla="*/ 939621 w 1133975"/>
              <a:gd name="connsiteY864" fmla="*/ 193132 h 452919"/>
              <a:gd name="connsiteX865" fmla="*/ 945336 w 1133975"/>
              <a:gd name="connsiteY865" fmla="*/ 179702 h 452919"/>
              <a:gd name="connsiteX866" fmla="*/ 966386 w 1133975"/>
              <a:gd name="connsiteY866" fmla="*/ 179702 h 452919"/>
              <a:gd name="connsiteX867" fmla="*/ 972196 w 1133975"/>
              <a:gd name="connsiteY867" fmla="*/ 193132 h 452919"/>
              <a:gd name="connsiteX868" fmla="*/ 972196 w 1133975"/>
              <a:gd name="connsiteY868" fmla="*/ 195132 h 452919"/>
              <a:gd name="connsiteX869" fmla="*/ 970196 w 1133975"/>
              <a:gd name="connsiteY869" fmla="*/ 196275 h 452919"/>
              <a:gd name="connsiteX870" fmla="*/ 967624 w 1133975"/>
              <a:gd name="connsiteY870" fmla="*/ 196275 h 452919"/>
              <a:gd name="connsiteX871" fmla="*/ 967624 w 1133975"/>
              <a:gd name="connsiteY871" fmla="*/ 199704 h 452919"/>
              <a:gd name="connsiteX872" fmla="*/ 991151 w 1133975"/>
              <a:gd name="connsiteY872" fmla="*/ 199704 h 452919"/>
              <a:gd name="connsiteX873" fmla="*/ 991151 w 1133975"/>
              <a:gd name="connsiteY873" fmla="*/ 196275 h 452919"/>
              <a:gd name="connsiteX874" fmla="*/ 989627 w 1133975"/>
              <a:gd name="connsiteY874" fmla="*/ 196275 h 452919"/>
              <a:gd name="connsiteX875" fmla="*/ 984579 w 1133975"/>
              <a:gd name="connsiteY875" fmla="*/ 191418 h 452919"/>
              <a:gd name="connsiteX876" fmla="*/ 1042681 w 1133975"/>
              <a:gd name="connsiteY876" fmla="*/ 138744 h 452919"/>
              <a:gd name="connsiteX877" fmla="*/ 1043538 w 1133975"/>
              <a:gd name="connsiteY877" fmla="*/ 138744 h 452919"/>
              <a:gd name="connsiteX878" fmla="*/ 1048492 w 1133975"/>
              <a:gd name="connsiteY878" fmla="*/ 142554 h 452919"/>
              <a:gd name="connsiteX879" fmla="*/ 1048492 w 1133975"/>
              <a:gd name="connsiteY879" fmla="*/ 176082 h 452919"/>
              <a:gd name="connsiteX880" fmla="*/ 1013440 w 1133975"/>
              <a:gd name="connsiteY880" fmla="*/ 135601 h 452919"/>
              <a:gd name="connsiteX881" fmla="*/ 1013440 w 1133975"/>
              <a:gd name="connsiteY881" fmla="*/ 135601 h 452919"/>
              <a:gd name="connsiteX882" fmla="*/ 996104 w 1133975"/>
              <a:gd name="connsiteY882" fmla="*/ 135601 h 452919"/>
              <a:gd name="connsiteX883" fmla="*/ 996104 w 1133975"/>
              <a:gd name="connsiteY883" fmla="*/ 139125 h 452919"/>
              <a:gd name="connsiteX884" fmla="*/ 996962 w 1133975"/>
              <a:gd name="connsiteY884" fmla="*/ 139125 h 452919"/>
              <a:gd name="connsiteX885" fmla="*/ 1001724 w 1133975"/>
              <a:gd name="connsiteY885" fmla="*/ 140649 h 452919"/>
              <a:gd name="connsiteX886" fmla="*/ 1002676 w 1133975"/>
              <a:gd name="connsiteY886" fmla="*/ 141697 h 452919"/>
              <a:gd name="connsiteX887" fmla="*/ 1005915 w 1133975"/>
              <a:gd name="connsiteY887" fmla="*/ 145412 h 452919"/>
              <a:gd name="connsiteX888" fmla="*/ 1005915 w 1133975"/>
              <a:gd name="connsiteY888" fmla="*/ 193037 h 452919"/>
              <a:gd name="connsiteX889" fmla="*/ 1001210 w 1133975"/>
              <a:gd name="connsiteY889" fmla="*/ 196853 h 452919"/>
              <a:gd name="connsiteX890" fmla="*/ 1001153 w 1133975"/>
              <a:gd name="connsiteY890" fmla="*/ 196847 h 452919"/>
              <a:gd name="connsiteX891" fmla="*/ 999914 w 1133975"/>
              <a:gd name="connsiteY891" fmla="*/ 196847 h 452919"/>
              <a:gd name="connsiteX892" fmla="*/ 999914 w 1133975"/>
              <a:gd name="connsiteY892" fmla="*/ 200276 h 452919"/>
              <a:gd name="connsiteX893" fmla="*/ 1018964 w 1133975"/>
              <a:gd name="connsiteY893" fmla="*/ 200276 h 452919"/>
              <a:gd name="connsiteX894" fmla="*/ 1018964 w 1133975"/>
              <a:gd name="connsiteY894" fmla="*/ 196847 h 452919"/>
              <a:gd name="connsiteX895" fmla="*/ 1017821 w 1133975"/>
              <a:gd name="connsiteY895" fmla="*/ 196847 h 452919"/>
              <a:gd name="connsiteX896" fmla="*/ 1012964 w 1133975"/>
              <a:gd name="connsiteY896" fmla="*/ 193037 h 452919"/>
              <a:gd name="connsiteX897" fmla="*/ 1012964 w 1133975"/>
              <a:gd name="connsiteY897" fmla="*/ 153603 h 452919"/>
              <a:gd name="connsiteX898" fmla="*/ 1052587 w 1133975"/>
              <a:gd name="connsiteY898" fmla="*/ 199704 h 452919"/>
              <a:gd name="connsiteX899" fmla="*/ 1052587 w 1133975"/>
              <a:gd name="connsiteY899" fmla="*/ 199704 h 452919"/>
              <a:gd name="connsiteX900" fmla="*/ 1055159 w 1133975"/>
              <a:gd name="connsiteY900" fmla="*/ 199704 h 452919"/>
              <a:gd name="connsiteX901" fmla="*/ 1055159 w 1133975"/>
              <a:gd name="connsiteY901" fmla="*/ 142554 h 452919"/>
              <a:gd name="connsiteX902" fmla="*/ 1059683 w 1133975"/>
              <a:gd name="connsiteY902" fmla="*/ 138730 h 452919"/>
              <a:gd name="connsiteX903" fmla="*/ 1059826 w 1133975"/>
              <a:gd name="connsiteY903" fmla="*/ 138744 h 452919"/>
              <a:gd name="connsiteX904" fmla="*/ 1061351 w 1133975"/>
              <a:gd name="connsiteY904" fmla="*/ 138744 h 452919"/>
              <a:gd name="connsiteX905" fmla="*/ 1061351 w 1133975"/>
              <a:gd name="connsiteY905" fmla="*/ 135220 h 452919"/>
              <a:gd name="connsiteX906" fmla="*/ 1042301 w 1133975"/>
              <a:gd name="connsiteY906" fmla="*/ 135220 h 452919"/>
              <a:gd name="connsiteX907" fmla="*/ 739310 w 1133975"/>
              <a:gd name="connsiteY907" fmla="*/ 181702 h 452919"/>
              <a:gd name="connsiteX908" fmla="*/ 725404 w 1133975"/>
              <a:gd name="connsiteY908" fmla="*/ 193418 h 452919"/>
              <a:gd name="connsiteX909" fmla="*/ 709687 w 1133975"/>
              <a:gd name="connsiteY909" fmla="*/ 193418 h 452919"/>
              <a:gd name="connsiteX910" fmla="*/ 707392 w 1133975"/>
              <a:gd name="connsiteY910" fmla="*/ 191334 h 452919"/>
              <a:gd name="connsiteX911" fmla="*/ 707401 w 1133975"/>
              <a:gd name="connsiteY911" fmla="*/ 191037 h 452919"/>
              <a:gd name="connsiteX912" fmla="*/ 707401 w 1133975"/>
              <a:gd name="connsiteY912" fmla="*/ 169224 h 452919"/>
              <a:gd name="connsiteX913" fmla="*/ 724451 w 1133975"/>
              <a:gd name="connsiteY913" fmla="*/ 169224 h 452919"/>
              <a:gd name="connsiteX914" fmla="*/ 728452 w 1133975"/>
              <a:gd name="connsiteY914" fmla="*/ 174368 h 452919"/>
              <a:gd name="connsiteX915" fmla="*/ 728452 w 1133975"/>
              <a:gd name="connsiteY915" fmla="*/ 175511 h 452919"/>
              <a:gd name="connsiteX916" fmla="*/ 731785 w 1133975"/>
              <a:gd name="connsiteY916" fmla="*/ 175511 h 452919"/>
              <a:gd name="connsiteX917" fmla="*/ 731785 w 1133975"/>
              <a:gd name="connsiteY917" fmla="*/ 156461 h 452919"/>
              <a:gd name="connsiteX918" fmla="*/ 728452 w 1133975"/>
              <a:gd name="connsiteY918" fmla="*/ 156461 h 452919"/>
              <a:gd name="connsiteX919" fmla="*/ 728452 w 1133975"/>
              <a:gd name="connsiteY919" fmla="*/ 157794 h 452919"/>
              <a:gd name="connsiteX920" fmla="*/ 724451 w 1133975"/>
              <a:gd name="connsiteY920" fmla="*/ 162843 h 452919"/>
              <a:gd name="connsiteX921" fmla="*/ 707401 w 1133975"/>
              <a:gd name="connsiteY921" fmla="*/ 162843 h 452919"/>
              <a:gd name="connsiteX922" fmla="*/ 707401 w 1133975"/>
              <a:gd name="connsiteY922" fmla="*/ 141697 h 452919"/>
              <a:gd name="connsiteX923" fmla="*/ 724737 w 1133975"/>
              <a:gd name="connsiteY923" fmla="*/ 141697 h 452919"/>
              <a:gd name="connsiteX924" fmla="*/ 732738 w 1133975"/>
              <a:gd name="connsiteY924" fmla="*/ 151222 h 452919"/>
              <a:gd name="connsiteX925" fmla="*/ 732738 w 1133975"/>
              <a:gd name="connsiteY925" fmla="*/ 152079 h 452919"/>
              <a:gd name="connsiteX926" fmla="*/ 735976 w 1133975"/>
              <a:gd name="connsiteY926" fmla="*/ 152079 h 452919"/>
              <a:gd name="connsiteX927" fmla="*/ 734833 w 1133975"/>
              <a:gd name="connsiteY927" fmla="*/ 135792 h 452919"/>
              <a:gd name="connsiteX928" fmla="*/ 688161 w 1133975"/>
              <a:gd name="connsiteY928" fmla="*/ 135792 h 452919"/>
              <a:gd name="connsiteX929" fmla="*/ 688161 w 1133975"/>
              <a:gd name="connsiteY929" fmla="*/ 139316 h 452919"/>
              <a:gd name="connsiteX930" fmla="*/ 689304 w 1133975"/>
              <a:gd name="connsiteY930" fmla="*/ 139316 h 452919"/>
              <a:gd name="connsiteX931" fmla="*/ 694257 w 1133975"/>
              <a:gd name="connsiteY931" fmla="*/ 145126 h 452919"/>
              <a:gd name="connsiteX932" fmla="*/ 694257 w 1133975"/>
              <a:gd name="connsiteY932" fmla="*/ 191132 h 452919"/>
              <a:gd name="connsiteX933" fmla="*/ 689304 w 1133975"/>
              <a:gd name="connsiteY933" fmla="*/ 196847 h 452919"/>
              <a:gd name="connsiteX934" fmla="*/ 688161 w 1133975"/>
              <a:gd name="connsiteY934" fmla="*/ 196847 h 452919"/>
              <a:gd name="connsiteX935" fmla="*/ 688161 w 1133975"/>
              <a:gd name="connsiteY935" fmla="*/ 200181 h 452919"/>
              <a:gd name="connsiteX936" fmla="*/ 735786 w 1133975"/>
              <a:gd name="connsiteY936" fmla="*/ 200181 h 452919"/>
              <a:gd name="connsiteX937" fmla="*/ 741692 w 1133975"/>
              <a:gd name="connsiteY937" fmla="*/ 181607 h 452919"/>
              <a:gd name="connsiteX938" fmla="*/ 738072 w 1133975"/>
              <a:gd name="connsiteY938" fmla="*/ 181607 h 452919"/>
              <a:gd name="connsiteX939" fmla="*/ 490803 w 1133975"/>
              <a:gd name="connsiteY939" fmla="*/ 159223 h 452919"/>
              <a:gd name="connsiteX940" fmla="*/ 500328 w 1133975"/>
              <a:gd name="connsiteY940" fmla="*/ 130077 h 452919"/>
              <a:gd name="connsiteX941" fmla="*/ 512996 w 1133975"/>
              <a:gd name="connsiteY941" fmla="*/ 124647 h 452919"/>
              <a:gd name="connsiteX942" fmla="*/ 512996 w 1133975"/>
              <a:gd name="connsiteY942" fmla="*/ 124647 h 452919"/>
              <a:gd name="connsiteX943" fmla="*/ 535856 w 1133975"/>
              <a:gd name="connsiteY943" fmla="*/ 159223 h 452919"/>
              <a:gd name="connsiteX944" fmla="*/ 513282 w 1133975"/>
              <a:gd name="connsiteY944" fmla="*/ 193799 h 452919"/>
              <a:gd name="connsiteX945" fmla="*/ 490708 w 1133975"/>
              <a:gd name="connsiteY945" fmla="*/ 159223 h 452919"/>
              <a:gd name="connsiteX946" fmla="*/ 551286 w 1133975"/>
              <a:gd name="connsiteY946" fmla="*/ 217992 h 452919"/>
              <a:gd name="connsiteX947" fmla="*/ 552144 w 1133975"/>
              <a:gd name="connsiteY947" fmla="*/ 217992 h 452919"/>
              <a:gd name="connsiteX948" fmla="*/ 552144 w 1133975"/>
              <a:gd name="connsiteY948" fmla="*/ 214278 h 452919"/>
              <a:gd name="connsiteX949" fmla="*/ 551286 w 1133975"/>
              <a:gd name="connsiteY949" fmla="*/ 214278 h 452919"/>
              <a:gd name="connsiteX950" fmla="*/ 526902 w 1133975"/>
              <a:gd name="connsiteY950" fmla="*/ 198371 h 452919"/>
              <a:gd name="connsiteX951" fmla="*/ 548486 w 1133975"/>
              <a:gd name="connsiteY951" fmla="*/ 143170 h 452919"/>
              <a:gd name="connsiteX952" fmla="*/ 512996 w 1133975"/>
              <a:gd name="connsiteY952" fmla="*/ 118170 h 452919"/>
              <a:gd name="connsiteX953" fmla="*/ 512996 w 1133975"/>
              <a:gd name="connsiteY953" fmla="*/ 118170 h 452919"/>
              <a:gd name="connsiteX954" fmla="*/ 474820 w 1133975"/>
              <a:gd name="connsiteY954" fmla="*/ 157330 h 452919"/>
              <a:gd name="connsiteX955" fmla="*/ 474896 w 1133975"/>
              <a:gd name="connsiteY955" fmla="*/ 159318 h 452919"/>
              <a:gd name="connsiteX956" fmla="*/ 504519 w 1133975"/>
              <a:gd name="connsiteY956" fmla="*/ 200657 h 452919"/>
              <a:gd name="connsiteX957" fmla="*/ 550525 w 1133975"/>
              <a:gd name="connsiteY957" fmla="*/ 218754 h 452919"/>
              <a:gd name="connsiteX958" fmla="*/ 614913 w 1133975"/>
              <a:gd name="connsiteY958" fmla="*/ 179607 h 452919"/>
              <a:gd name="connsiteX959" fmla="*/ 614913 w 1133975"/>
              <a:gd name="connsiteY959" fmla="*/ 142554 h 452919"/>
              <a:gd name="connsiteX960" fmla="*/ 617342 w 1133975"/>
              <a:gd name="connsiteY960" fmla="*/ 139157 h 452919"/>
              <a:gd name="connsiteX961" fmla="*/ 618057 w 1133975"/>
              <a:gd name="connsiteY961" fmla="*/ 139125 h 452919"/>
              <a:gd name="connsiteX962" fmla="*/ 620914 w 1133975"/>
              <a:gd name="connsiteY962" fmla="*/ 139125 h 452919"/>
              <a:gd name="connsiteX963" fmla="*/ 620914 w 1133975"/>
              <a:gd name="connsiteY963" fmla="*/ 135601 h 452919"/>
              <a:gd name="connsiteX964" fmla="*/ 601864 w 1133975"/>
              <a:gd name="connsiteY964" fmla="*/ 135601 h 452919"/>
              <a:gd name="connsiteX965" fmla="*/ 601864 w 1133975"/>
              <a:gd name="connsiteY965" fmla="*/ 139125 h 452919"/>
              <a:gd name="connsiteX966" fmla="*/ 604436 w 1133975"/>
              <a:gd name="connsiteY966" fmla="*/ 139125 h 452919"/>
              <a:gd name="connsiteX967" fmla="*/ 607951 w 1133975"/>
              <a:gd name="connsiteY967" fmla="*/ 142058 h 452919"/>
              <a:gd name="connsiteX968" fmla="*/ 607960 w 1133975"/>
              <a:gd name="connsiteY968" fmla="*/ 142554 h 452919"/>
              <a:gd name="connsiteX969" fmla="*/ 607960 w 1133975"/>
              <a:gd name="connsiteY969" fmla="*/ 179226 h 452919"/>
              <a:gd name="connsiteX970" fmla="*/ 591425 w 1133975"/>
              <a:gd name="connsiteY970" fmla="*/ 194277 h 452919"/>
              <a:gd name="connsiteX971" fmla="*/ 591387 w 1133975"/>
              <a:gd name="connsiteY971" fmla="*/ 194275 h 452919"/>
              <a:gd name="connsiteX972" fmla="*/ 577042 w 1133975"/>
              <a:gd name="connsiteY972" fmla="*/ 179479 h 452919"/>
              <a:gd name="connsiteX973" fmla="*/ 577099 w 1133975"/>
              <a:gd name="connsiteY973" fmla="*/ 178368 h 452919"/>
              <a:gd name="connsiteX974" fmla="*/ 577099 w 1133975"/>
              <a:gd name="connsiteY974" fmla="*/ 144269 h 452919"/>
              <a:gd name="connsiteX975" fmla="*/ 581671 w 1133975"/>
              <a:gd name="connsiteY975" fmla="*/ 139125 h 452919"/>
              <a:gd name="connsiteX976" fmla="*/ 582910 w 1133975"/>
              <a:gd name="connsiteY976" fmla="*/ 139125 h 452919"/>
              <a:gd name="connsiteX977" fmla="*/ 582910 w 1133975"/>
              <a:gd name="connsiteY977" fmla="*/ 135601 h 452919"/>
              <a:gd name="connsiteX978" fmla="*/ 559192 w 1133975"/>
              <a:gd name="connsiteY978" fmla="*/ 135601 h 452919"/>
              <a:gd name="connsiteX979" fmla="*/ 559192 w 1133975"/>
              <a:gd name="connsiteY979" fmla="*/ 138268 h 452919"/>
              <a:gd name="connsiteX980" fmla="*/ 559192 w 1133975"/>
              <a:gd name="connsiteY980" fmla="*/ 139125 h 452919"/>
              <a:gd name="connsiteX981" fmla="*/ 560050 w 1133975"/>
              <a:gd name="connsiteY981" fmla="*/ 139125 h 452919"/>
              <a:gd name="connsiteX982" fmla="*/ 564717 w 1133975"/>
              <a:gd name="connsiteY982" fmla="*/ 144269 h 452919"/>
              <a:gd name="connsiteX983" fmla="*/ 564717 w 1133975"/>
              <a:gd name="connsiteY983" fmla="*/ 177987 h 452919"/>
              <a:gd name="connsiteX984" fmla="*/ 588434 w 1133975"/>
              <a:gd name="connsiteY984" fmla="*/ 200747 h 452919"/>
              <a:gd name="connsiteX985" fmla="*/ 590053 w 1133975"/>
              <a:gd name="connsiteY985" fmla="*/ 200657 h 452919"/>
              <a:gd name="connsiteX986" fmla="*/ 614742 w 1133975"/>
              <a:gd name="connsiteY986" fmla="*/ 181498 h 452919"/>
              <a:gd name="connsiteX987" fmla="*/ 614913 w 1133975"/>
              <a:gd name="connsiteY987" fmla="*/ 179130 h 452919"/>
              <a:gd name="connsiteX988" fmla="*/ 342879 w 1133975"/>
              <a:gd name="connsiteY988" fmla="*/ 194180 h 452919"/>
              <a:gd name="connsiteX989" fmla="*/ 342879 w 1133975"/>
              <a:gd name="connsiteY989" fmla="*/ 194180 h 452919"/>
              <a:gd name="connsiteX990" fmla="*/ 330307 w 1133975"/>
              <a:gd name="connsiteY990" fmla="*/ 188846 h 452919"/>
              <a:gd name="connsiteX991" fmla="*/ 320782 w 1133975"/>
              <a:gd name="connsiteY991" fmla="*/ 159509 h 452919"/>
              <a:gd name="connsiteX992" fmla="*/ 343356 w 1133975"/>
              <a:gd name="connsiteY992" fmla="*/ 124933 h 452919"/>
              <a:gd name="connsiteX993" fmla="*/ 366026 w 1133975"/>
              <a:gd name="connsiteY993" fmla="*/ 158937 h 452919"/>
              <a:gd name="connsiteX994" fmla="*/ 343356 w 1133975"/>
              <a:gd name="connsiteY994" fmla="*/ 194180 h 452919"/>
              <a:gd name="connsiteX995" fmla="*/ 343356 w 1133975"/>
              <a:gd name="connsiteY995" fmla="*/ 117980 h 452919"/>
              <a:gd name="connsiteX996" fmla="*/ 317829 w 1133975"/>
              <a:gd name="connsiteY996" fmla="*/ 127505 h 452919"/>
              <a:gd name="connsiteX997" fmla="*/ 304970 w 1133975"/>
              <a:gd name="connsiteY997" fmla="*/ 159223 h 452919"/>
              <a:gd name="connsiteX998" fmla="*/ 343404 w 1133975"/>
              <a:gd name="connsiteY998" fmla="*/ 197656 h 452919"/>
              <a:gd name="connsiteX999" fmla="*/ 381837 w 1133975"/>
              <a:gd name="connsiteY999" fmla="*/ 159223 h 452919"/>
              <a:gd name="connsiteX1000" fmla="*/ 346909 w 1133975"/>
              <a:gd name="connsiteY1000" fmla="*/ 118197 h 452919"/>
              <a:gd name="connsiteX1001" fmla="*/ 343737 w 1133975"/>
              <a:gd name="connsiteY1001" fmla="*/ 118075 h 452919"/>
              <a:gd name="connsiteX1002" fmla="*/ 858754 w 1133975"/>
              <a:gd name="connsiteY1002" fmla="*/ 175225 h 452919"/>
              <a:gd name="connsiteX1003" fmla="*/ 838561 w 1133975"/>
              <a:gd name="connsiteY1003" fmla="*/ 159223 h 452919"/>
              <a:gd name="connsiteX1004" fmla="*/ 837227 w 1133975"/>
              <a:gd name="connsiteY1004" fmla="*/ 158461 h 452919"/>
              <a:gd name="connsiteX1005" fmla="*/ 830464 w 1133975"/>
              <a:gd name="connsiteY1005" fmla="*/ 148936 h 452919"/>
              <a:gd name="connsiteX1006" fmla="*/ 834846 w 1133975"/>
              <a:gd name="connsiteY1006" fmla="*/ 141983 h 452919"/>
              <a:gd name="connsiteX1007" fmla="*/ 845419 w 1133975"/>
              <a:gd name="connsiteY1007" fmla="*/ 141983 h 452919"/>
              <a:gd name="connsiteX1008" fmla="*/ 853610 w 1133975"/>
              <a:gd name="connsiteY1008" fmla="*/ 156461 h 452919"/>
              <a:gd name="connsiteX1009" fmla="*/ 853610 w 1133975"/>
              <a:gd name="connsiteY1009" fmla="*/ 157318 h 452919"/>
              <a:gd name="connsiteX1010" fmla="*/ 857229 w 1133975"/>
              <a:gd name="connsiteY1010" fmla="*/ 157318 h 452919"/>
              <a:gd name="connsiteX1011" fmla="*/ 857229 w 1133975"/>
              <a:gd name="connsiteY1011" fmla="*/ 135601 h 452919"/>
              <a:gd name="connsiteX1012" fmla="*/ 853801 w 1133975"/>
              <a:gd name="connsiteY1012" fmla="*/ 135601 h 452919"/>
              <a:gd name="connsiteX1013" fmla="*/ 853801 w 1133975"/>
              <a:gd name="connsiteY1013" fmla="*/ 136363 h 452919"/>
              <a:gd name="connsiteX1014" fmla="*/ 852562 w 1133975"/>
              <a:gd name="connsiteY1014" fmla="*/ 138363 h 452919"/>
              <a:gd name="connsiteX1015" fmla="*/ 849229 w 1133975"/>
              <a:gd name="connsiteY1015" fmla="*/ 138363 h 452919"/>
              <a:gd name="connsiteX1016" fmla="*/ 826178 w 1133975"/>
              <a:gd name="connsiteY1016" fmla="*/ 140078 h 452919"/>
              <a:gd name="connsiteX1017" fmla="*/ 820749 w 1133975"/>
              <a:gd name="connsiteY1017" fmla="*/ 154651 h 452919"/>
              <a:gd name="connsiteX1018" fmla="*/ 829321 w 1133975"/>
              <a:gd name="connsiteY1018" fmla="*/ 167415 h 452919"/>
              <a:gd name="connsiteX1019" fmla="*/ 834179 w 1133975"/>
              <a:gd name="connsiteY1019" fmla="*/ 170367 h 452919"/>
              <a:gd name="connsiteX1020" fmla="*/ 848086 w 1133975"/>
              <a:gd name="connsiteY1020" fmla="*/ 180654 h 452919"/>
              <a:gd name="connsiteX1021" fmla="*/ 846867 w 1133975"/>
              <a:gd name="connsiteY1021" fmla="*/ 192851 h 452919"/>
              <a:gd name="connsiteX1022" fmla="*/ 846085 w 1133975"/>
              <a:gd name="connsiteY1022" fmla="*/ 193418 h 452919"/>
              <a:gd name="connsiteX1023" fmla="*/ 834465 w 1133975"/>
              <a:gd name="connsiteY1023" fmla="*/ 194561 h 452919"/>
              <a:gd name="connsiteX1024" fmla="*/ 824940 w 1133975"/>
              <a:gd name="connsiteY1024" fmla="*/ 178559 h 452919"/>
              <a:gd name="connsiteX1025" fmla="*/ 824940 w 1133975"/>
              <a:gd name="connsiteY1025" fmla="*/ 177702 h 452919"/>
              <a:gd name="connsiteX1026" fmla="*/ 819987 w 1133975"/>
              <a:gd name="connsiteY1026" fmla="*/ 177702 h 452919"/>
              <a:gd name="connsiteX1027" fmla="*/ 819987 w 1133975"/>
              <a:gd name="connsiteY1027" fmla="*/ 200466 h 452919"/>
              <a:gd name="connsiteX1028" fmla="*/ 823416 w 1133975"/>
              <a:gd name="connsiteY1028" fmla="*/ 200466 h 452919"/>
              <a:gd name="connsiteX1029" fmla="*/ 823416 w 1133975"/>
              <a:gd name="connsiteY1029" fmla="*/ 199895 h 452919"/>
              <a:gd name="connsiteX1030" fmla="*/ 825035 w 1133975"/>
              <a:gd name="connsiteY1030" fmla="*/ 197418 h 452919"/>
              <a:gd name="connsiteX1031" fmla="*/ 827511 w 1133975"/>
              <a:gd name="connsiteY1031" fmla="*/ 197418 h 452919"/>
              <a:gd name="connsiteX1032" fmla="*/ 840656 w 1133975"/>
              <a:gd name="connsiteY1032" fmla="*/ 200847 h 452919"/>
              <a:gd name="connsiteX1033" fmla="*/ 852181 w 1133975"/>
              <a:gd name="connsiteY1033" fmla="*/ 197037 h 452919"/>
              <a:gd name="connsiteX1034" fmla="*/ 857611 w 1133975"/>
              <a:gd name="connsiteY1034" fmla="*/ 175225 h 452919"/>
              <a:gd name="connsiteX1035" fmla="*/ 372312 w 1133975"/>
              <a:gd name="connsiteY1035" fmla="*/ 1489 h 452919"/>
              <a:gd name="connsiteX1036" fmla="*/ 370978 w 1133975"/>
              <a:gd name="connsiteY1036" fmla="*/ -35 h 452919"/>
              <a:gd name="connsiteX1037" fmla="*/ 306971 w 1133975"/>
              <a:gd name="connsiteY1037" fmla="*/ -35 h 452919"/>
              <a:gd name="connsiteX1038" fmla="*/ 305542 w 1133975"/>
              <a:gd name="connsiteY1038" fmla="*/ 1489 h 452919"/>
              <a:gd name="connsiteX1039" fmla="*/ 304779 w 1133975"/>
              <a:gd name="connsiteY1039" fmla="*/ 21301 h 452919"/>
              <a:gd name="connsiteX1040" fmla="*/ 308494 w 1133975"/>
              <a:gd name="connsiteY1040" fmla="*/ 21301 h 452919"/>
              <a:gd name="connsiteX1041" fmla="*/ 308494 w 1133975"/>
              <a:gd name="connsiteY1041" fmla="*/ 20444 h 452919"/>
              <a:gd name="connsiteX1042" fmla="*/ 318019 w 1133975"/>
              <a:gd name="connsiteY1042" fmla="*/ 8061 h 452919"/>
              <a:gd name="connsiteX1043" fmla="*/ 331831 w 1133975"/>
              <a:gd name="connsiteY1043" fmla="*/ 8061 h 452919"/>
              <a:gd name="connsiteX1044" fmla="*/ 331831 w 1133975"/>
              <a:gd name="connsiteY1044" fmla="*/ 70164 h 452919"/>
              <a:gd name="connsiteX1045" fmla="*/ 325735 w 1133975"/>
              <a:gd name="connsiteY1045" fmla="*/ 76832 h 452919"/>
              <a:gd name="connsiteX1046" fmla="*/ 321258 w 1133975"/>
              <a:gd name="connsiteY1046" fmla="*/ 76832 h 452919"/>
              <a:gd name="connsiteX1047" fmla="*/ 321258 w 1133975"/>
              <a:gd name="connsiteY1047" fmla="*/ 80832 h 452919"/>
              <a:gd name="connsiteX1048" fmla="*/ 357167 w 1133975"/>
              <a:gd name="connsiteY1048" fmla="*/ 80832 h 452919"/>
              <a:gd name="connsiteX1049" fmla="*/ 357167 w 1133975"/>
              <a:gd name="connsiteY1049" fmla="*/ 76832 h 452919"/>
              <a:gd name="connsiteX1050" fmla="*/ 352786 w 1133975"/>
              <a:gd name="connsiteY1050" fmla="*/ 76832 h 452919"/>
              <a:gd name="connsiteX1051" fmla="*/ 346690 w 1133975"/>
              <a:gd name="connsiteY1051" fmla="*/ 70164 h 452919"/>
              <a:gd name="connsiteX1052" fmla="*/ 346690 w 1133975"/>
              <a:gd name="connsiteY1052" fmla="*/ 8061 h 452919"/>
              <a:gd name="connsiteX1053" fmla="*/ 360501 w 1133975"/>
              <a:gd name="connsiteY1053" fmla="*/ 8061 h 452919"/>
              <a:gd name="connsiteX1054" fmla="*/ 370026 w 1133975"/>
              <a:gd name="connsiteY1054" fmla="*/ 20444 h 452919"/>
              <a:gd name="connsiteX1055" fmla="*/ 370026 w 1133975"/>
              <a:gd name="connsiteY1055" fmla="*/ 21301 h 452919"/>
              <a:gd name="connsiteX1056" fmla="*/ 373741 w 1133975"/>
              <a:gd name="connsiteY1056" fmla="*/ 21301 h 452919"/>
              <a:gd name="connsiteX1057" fmla="*/ 244201 w 1133975"/>
              <a:gd name="connsiteY1057" fmla="*/ 6252 h 452919"/>
              <a:gd name="connsiteX1058" fmla="*/ 244201 w 1133975"/>
              <a:gd name="connsiteY1058" fmla="*/ 154175 h 452919"/>
              <a:gd name="connsiteX1059" fmla="*/ 125138 w 1133975"/>
              <a:gd name="connsiteY1059" fmla="*/ 291144 h 452919"/>
              <a:gd name="connsiteX1060" fmla="*/ 5790 w 1133975"/>
              <a:gd name="connsiteY1060" fmla="*/ 154175 h 452919"/>
              <a:gd name="connsiteX1061" fmla="*/ 5790 w 1133975"/>
              <a:gd name="connsiteY1061" fmla="*/ 6252 h 452919"/>
              <a:gd name="connsiteX1062" fmla="*/ 243915 w 1133975"/>
              <a:gd name="connsiteY1062" fmla="*/ 6252 h 452919"/>
              <a:gd name="connsiteX1063" fmla="*/ 250201 w 1133975"/>
              <a:gd name="connsiteY1063" fmla="*/ -35 h 452919"/>
              <a:gd name="connsiteX1064" fmla="*/ -687 w 1133975"/>
              <a:gd name="connsiteY1064" fmla="*/ -35 h 452919"/>
              <a:gd name="connsiteX1065" fmla="*/ -687 w 1133975"/>
              <a:gd name="connsiteY1065" fmla="*/ 154175 h 452919"/>
              <a:gd name="connsiteX1066" fmla="*/ 123138 w 1133975"/>
              <a:gd name="connsiteY1066" fmla="*/ 297050 h 452919"/>
              <a:gd name="connsiteX1067" fmla="*/ 125043 w 1133975"/>
              <a:gd name="connsiteY1067" fmla="*/ 297621 h 452919"/>
              <a:gd name="connsiteX1068" fmla="*/ 126852 w 1133975"/>
              <a:gd name="connsiteY1068" fmla="*/ 297050 h 452919"/>
              <a:gd name="connsiteX1069" fmla="*/ 250677 w 1133975"/>
              <a:gd name="connsiteY1069" fmla="*/ 154175 h 452919"/>
              <a:gd name="connsiteX1070" fmla="*/ 250677 w 1133975"/>
              <a:gd name="connsiteY1070" fmla="*/ -35 h 452919"/>
              <a:gd name="connsiteX1071" fmla="*/ 62178 w 1133975"/>
              <a:gd name="connsiteY1071" fmla="*/ 107502 h 452919"/>
              <a:gd name="connsiteX1072" fmla="*/ 59321 w 1133975"/>
              <a:gd name="connsiteY1072" fmla="*/ 110646 h 452919"/>
              <a:gd name="connsiteX1073" fmla="*/ 65131 w 1133975"/>
              <a:gd name="connsiteY1073" fmla="*/ 110646 h 452919"/>
              <a:gd name="connsiteX1074" fmla="*/ 62178 w 1133975"/>
              <a:gd name="connsiteY1074" fmla="*/ 107502 h 452919"/>
              <a:gd name="connsiteX1075" fmla="*/ 62178 w 1133975"/>
              <a:gd name="connsiteY1075" fmla="*/ 117027 h 452919"/>
              <a:gd name="connsiteX1076" fmla="*/ 65131 w 1133975"/>
              <a:gd name="connsiteY1076" fmla="*/ 113979 h 452919"/>
              <a:gd name="connsiteX1077" fmla="*/ 59321 w 1133975"/>
              <a:gd name="connsiteY1077" fmla="*/ 113979 h 452919"/>
              <a:gd name="connsiteX1078" fmla="*/ 62178 w 1133975"/>
              <a:gd name="connsiteY1078" fmla="*/ 117027 h 452919"/>
              <a:gd name="connsiteX1079" fmla="*/ 62178 w 1133975"/>
              <a:gd name="connsiteY1079" fmla="*/ 143507 h 452919"/>
              <a:gd name="connsiteX1080" fmla="*/ 65131 w 1133975"/>
              <a:gd name="connsiteY1080" fmla="*/ 140459 h 452919"/>
              <a:gd name="connsiteX1081" fmla="*/ 59321 w 1133975"/>
              <a:gd name="connsiteY1081" fmla="*/ 140459 h 452919"/>
              <a:gd name="connsiteX1082" fmla="*/ 62178 w 1133975"/>
              <a:gd name="connsiteY1082" fmla="*/ 143507 h 452919"/>
              <a:gd name="connsiteX1083" fmla="*/ 62178 w 1133975"/>
              <a:gd name="connsiteY1083" fmla="*/ 133982 h 452919"/>
              <a:gd name="connsiteX1084" fmla="*/ 59321 w 1133975"/>
              <a:gd name="connsiteY1084" fmla="*/ 137030 h 452919"/>
              <a:gd name="connsiteX1085" fmla="*/ 65131 w 1133975"/>
              <a:gd name="connsiteY1085" fmla="*/ 137030 h 452919"/>
              <a:gd name="connsiteX1086" fmla="*/ 62178 w 1133975"/>
              <a:gd name="connsiteY1086" fmla="*/ 133982 h 452919"/>
              <a:gd name="connsiteX1087" fmla="*/ 217626 w 1133975"/>
              <a:gd name="connsiteY1087" fmla="*/ 50638 h 452919"/>
              <a:gd name="connsiteX1088" fmla="*/ 164476 w 1133975"/>
              <a:gd name="connsiteY1088" fmla="*/ 85595 h 452919"/>
              <a:gd name="connsiteX1089" fmla="*/ 199433 w 1133975"/>
              <a:gd name="connsiteY1089" fmla="*/ 32445 h 452919"/>
              <a:gd name="connsiteX1090" fmla="*/ 49986 w 1133975"/>
              <a:gd name="connsiteY1090" fmla="*/ 32445 h 452919"/>
              <a:gd name="connsiteX1091" fmla="*/ 84943 w 1133975"/>
              <a:gd name="connsiteY1091" fmla="*/ 85595 h 452919"/>
              <a:gd name="connsiteX1092" fmla="*/ 31793 w 1133975"/>
              <a:gd name="connsiteY1092" fmla="*/ 50638 h 452919"/>
              <a:gd name="connsiteX1093" fmla="*/ 31793 w 1133975"/>
              <a:gd name="connsiteY1093" fmla="*/ 50638 h 452919"/>
              <a:gd name="connsiteX1094" fmla="*/ 31793 w 1133975"/>
              <a:gd name="connsiteY1094" fmla="*/ 200657 h 452919"/>
              <a:gd name="connsiteX1095" fmla="*/ 31793 w 1133975"/>
              <a:gd name="connsiteY1095" fmla="*/ 200657 h 452919"/>
              <a:gd name="connsiteX1096" fmla="*/ 84943 w 1133975"/>
              <a:gd name="connsiteY1096" fmla="*/ 165700 h 452919"/>
              <a:gd name="connsiteX1097" fmla="*/ 49986 w 1133975"/>
              <a:gd name="connsiteY1097" fmla="*/ 218850 h 452919"/>
              <a:gd name="connsiteX1098" fmla="*/ 199433 w 1133975"/>
              <a:gd name="connsiteY1098" fmla="*/ 218850 h 452919"/>
              <a:gd name="connsiteX1099" fmla="*/ 164476 w 1133975"/>
              <a:gd name="connsiteY1099" fmla="*/ 165700 h 452919"/>
              <a:gd name="connsiteX1100" fmla="*/ 217626 w 1133975"/>
              <a:gd name="connsiteY1100" fmla="*/ 200657 h 452919"/>
              <a:gd name="connsiteX1101" fmla="*/ 217626 w 1133975"/>
              <a:gd name="connsiteY1101" fmla="*/ 200657 h 452919"/>
              <a:gd name="connsiteX1102" fmla="*/ 217626 w 1133975"/>
              <a:gd name="connsiteY1102" fmla="*/ 50733 h 452919"/>
              <a:gd name="connsiteX1103" fmla="*/ 127805 w 1133975"/>
              <a:gd name="connsiteY1103" fmla="*/ 99311 h 452919"/>
              <a:gd name="connsiteX1104" fmla="*/ 138854 w 1133975"/>
              <a:gd name="connsiteY1104" fmla="*/ 91881 h 452919"/>
              <a:gd name="connsiteX1105" fmla="*/ 157904 w 1133975"/>
              <a:gd name="connsiteY1105" fmla="*/ 93977 h 452919"/>
              <a:gd name="connsiteX1106" fmla="*/ 157904 w 1133975"/>
              <a:gd name="connsiteY1106" fmla="*/ 143507 h 452919"/>
              <a:gd name="connsiteX1107" fmla="*/ 141711 w 1133975"/>
              <a:gd name="connsiteY1107" fmla="*/ 143507 h 452919"/>
              <a:gd name="connsiteX1108" fmla="*/ 127424 w 1133975"/>
              <a:gd name="connsiteY1108" fmla="*/ 145983 h 452919"/>
              <a:gd name="connsiteX1109" fmla="*/ 91134 w 1133975"/>
              <a:gd name="connsiteY1109" fmla="*/ 93786 h 452919"/>
              <a:gd name="connsiteX1110" fmla="*/ 110184 w 1133975"/>
              <a:gd name="connsiteY1110" fmla="*/ 91786 h 452919"/>
              <a:gd name="connsiteX1111" fmla="*/ 121233 w 1133975"/>
              <a:gd name="connsiteY1111" fmla="*/ 99120 h 452919"/>
              <a:gd name="connsiteX1112" fmla="*/ 121233 w 1133975"/>
              <a:gd name="connsiteY1112" fmla="*/ 145983 h 452919"/>
              <a:gd name="connsiteX1113" fmla="*/ 106946 w 1133975"/>
              <a:gd name="connsiteY1113" fmla="*/ 143412 h 452919"/>
              <a:gd name="connsiteX1114" fmla="*/ 90753 w 1133975"/>
              <a:gd name="connsiteY1114" fmla="*/ 143412 h 452919"/>
              <a:gd name="connsiteX1115" fmla="*/ 185717 w 1133975"/>
              <a:gd name="connsiteY1115" fmla="*/ 133982 h 452919"/>
              <a:gd name="connsiteX1116" fmla="*/ 190479 w 1133975"/>
              <a:gd name="connsiteY1116" fmla="*/ 138744 h 452919"/>
              <a:gd name="connsiteX1117" fmla="*/ 185717 w 1133975"/>
              <a:gd name="connsiteY1117" fmla="*/ 143507 h 452919"/>
              <a:gd name="connsiteX1118" fmla="*/ 170668 w 1133975"/>
              <a:gd name="connsiteY1118" fmla="*/ 143507 h 452919"/>
              <a:gd name="connsiteX1119" fmla="*/ 170668 w 1133975"/>
              <a:gd name="connsiteY1119" fmla="*/ 155699 h 452919"/>
              <a:gd name="connsiteX1120" fmla="*/ 142093 w 1133975"/>
              <a:gd name="connsiteY1120" fmla="*/ 155699 h 452919"/>
              <a:gd name="connsiteX1121" fmla="*/ 132568 w 1133975"/>
              <a:gd name="connsiteY1121" fmla="*/ 157223 h 452919"/>
              <a:gd name="connsiteX1122" fmla="*/ 116851 w 1133975"/>
              <a:gd name="connsiteY1122" fmla="*/ 157223 h 452919"/>
              <a:gd name="connsiteX1123" fmla="*/ 107326 w 1133975"/>
              <a:gd name="connsiteY1123" fmla="*/ 155699 h 452919"/>
              <a:gd name="connsiteX1124" fmla="*/ 78751 w 1133975"/>
              <a:gd name="connsiteY1124" fmla="*/ 155699 h 452919"/>
              <a:gd name="connsiteX1125" fmla="*/ 78751 w 1133975"/>
              <a:gd name="connsiteY1125" fmla="*/ 143507 h 452919"/>
              <a:gd name="connsiteX1126" fmla="*/ 67512 w 1133975"/>
              <a:gd name="connsiteY1126" fmla="*/ 143507 h 452919"/>
              <a:gd name="connsiteX1127" fmla="*/ 62463 w 1133975"/>
              <a:gd name="connsiteY1127" fmla="*/ 146650 h 452919"/>
              <a:gd name="connsiteX1128" fmla="*/ 56368 w 1133975"/>
              <a:gd name="connsiteY1128" fmla="*/ 140459 h 452919"/>
              <a:gd name="connsiteX1129" fmla="*/ 54748 w 1133975"/>
              <a:gd name="connsiteY1129" fmla="*/ 140459 h 452919"/>
              <a:gd name="connsiteX1130" fmla="*/ 53129 w 1133975"/>
              <a:gd name="connsiteY1130" fmla="*/ 138840 h 452919"/>
              <a:gd name="connsiteX1131" fmla="*/ 54748 w 1133975"/>
              <a:gd name="connsiteY1131" fmla="*/ 137316 h 452919"/>
              <a:gd name="connsiteX1132" fmla="*/ 56368 w 1133975"/>
              <a:gd name="connsiteY1132" fmla="*/ 137316 h 452919"/>
              <a:gd name="connsiteX1133" fmla="*/ 62463 w 1133975"/>
              <a:gd name="connsiteY1133" fmla="*/ 131124 h 452919"/>
              <a:gd name="connsiteX1134" fmla="*/ 67512 w 1133975"/>
              <a:gd name="connsiteY1134" fmla="*/ 133982 h 452919"/>
              <a:gd name="connsiteX1135" fmla="*/ 79037 w 1133975"/>
              <a:gd name="connsiteY1135" fmla="*/ 133982 h 452919"/>
              <a:gd name="connsiteX1136" fmla="*/ 79037 w 1133975"/>
              <a:gd name="connsiteY1136" fmla="*/ 116837 h 452919"/>
              <a:gd name="connsiteX1137" fmla="*/ 67512 w 1133975"/>
              <a:gd name="connsiteY1137" fmla="*/ 116837 h 452919"/>
              <a:gd name="connsiteX1138" fmla="*/ 62463 w 1133975"/>
              <a:gd name="connsiteY1138" fmla="*/ 119980 h 452919"/>
              <a:gd name="connsiteX1139" fmla="*/ 56368 w 1133975"/>
              <a:gd name="connsiteY1139" fmla="*/ 113789 h 452919"/>
              <a:gd name="connsiteX1140" fmla="*/ 54748 w 1133975"/>
              <a:gd name="connsiteY1140" fmla="*/ 113789 h 452919"/>
              <a:gd name="connsiteX1141" fmla="*/ 53129 w 1133975"/>
              <a:gd name="connsiteY1141" fmla="*/ 112170 h 452919"/>
              <a:gd name="connsiteX1142" fmla="*/ 54748 w 1133975"/>
              <a:gd name="connsiteY1142" fmla="*/ 110646 h 452919"/>
              <a:gd name="connsiteX1143" fmla="*/ 56368 w 1133975"/>
              <a:gd name="connsiteY1143" fmla="*/ 110646 h 452919"/>
              <a:gd name="connsiteX1144" fmla="*/ 62463 w 1133975"/>
              <a:gd name="connsiteY1144" fmla="*/ 104454 h 452919"/>
              <a:gd name="connsiteX1145" fmla="*/ 67512 w 1133975"/>
              <a:gd name="connsiteY1145" fmla="*/ 107502 h 452919"/>
              <a:gd name="connsiteX1146" fmla="*/ 79037 w 1133975"/>
              <a:gd name="connsiteY1146" fmla="*/ 107502 h 452919"/>
              <a:gd name="connsiteX1147" fmla="*/ 79037 w 1133975"/>
              <a:gd name="connsiteY1147" fmla="*/ 98739 h 452919"/>
              <a:gd name="connsiteX1148" fmla="*/ 85228 w 1133975"/>
              <a:gd name="connsiteY1148" fmla="*/ 95215 h 452919"/>
              <a:gd name="connsiteX1149" fmla="*/ 85228 w 1133975"/>
              <a:gd name="connsiteY1149" fmla="*/ 149222 h 452919"/>
              <a:gd name="connsiteX1150" fmla="*/ 107612 w 1133975"/>
              <a:gd name="connsiteY1150" fmla="*/ 149222 h 452919"/>
              <a:gd name="connsiteX1151" fmla="*/ 119519 w 1133975"/>
              <a:gd name="connsiteY1151" fmla="*/ 151317 h 452919"/>
              <a:gd name="connsiteX1152" fmla="*/ 130472 w 1133975"/>
              <a:gd name="connsiteY1152" fmla="*/ 151317 h 452919"/>
              <a:gd name="connsiteX1153" fmla="*/ 142378 w 1133975"/>
              <a:gd name="connsiteY1153" fmla="*/ 149222 h 452919"/>
              <a:gd name="connsiteX1154" fmla="*/ 164762 w 1133975"/>
              <a:gd name="connsiteY1154" fmla="*/ 149222 h 452919"/>
              <a:gd name="connsiteX1155" fmla="*/ 164762 w 1133975"/>
              <a:gd name="connsiteY1155" fmla="*/ 95882 h 452919"/>
              <a:gd name="connsiteX1156" fmla="*/ 170953 w 1133975"/>
              <a:gd name="connsiteY1156" fmla="*/ 98739 h 452919"/>
              <a:gd name="connsiteX1157" fmla="*/ 170953 w 1133975"/>
              <a:gd name="connsiteY1157" fmla="*/ 107502 h 452919"/>
              <a:gd name="connsiteX1158" fmla="*/ 186003 w 1133975"/>
              <a:gd name="connsiteY1158" fmla="*/ 107502 h 452919"/>
              <a:gd name="connsiteX1159" fmla="*/ 190765 w 1133975"/>
              <a:gd name="connsiteY1159" fmla="*/ 112265 h 452919"/>
              <a:gd name="connsiteX1160" fmla="*/ 186003 w 1133975"/>
              <a:gd name="connsiteY1160" fmla="*/ 117027 h 452919"/>
              <a:gd name="connsiteX1161" fmla="*/ 170953 w 1133975"/>
              <a:gd name="connsiteY1161" fmla="*/ 117027 h 452919"/>
              <a:gd name="connsiteX1162" fmla="*/ 170953 w 1133975"/>
              <a:gd name="connsiteY1162" fmla="*/ 133982 h 452919"/>
              <a:gd name="connsiteX1163" fmla="*/ 1133264 w 1133975"/>
              <a:gd name="connsiteY1163" fmla="*/ 345437 h 452919"/>
              <a:gd name="connsiteX1164" fmla="*/ -211 w 1133975"/>
              <a:gd name="connsiteY1164" fmla="*/ 345437 h 452919"/>
              <a:gd name="connsiteX1165" fmla="*/ -211 w 1133975"/>
              <a:gd name="connsiteY1165" fmla="*/ 347818 h 452919"/>
              <a:gd name="connsiteX1166" fmla="*/ 1133264 w 1133975"/>
              <a:gd name="connsiteY1166" fmla="*/ 347818 h 4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</a:cxnLst>
            <a:rect l="l" t="t" r="r" b="b"/>
            <a:pathLst>
              <a:path w="1133975" h="452919">
                <a:moveTo>
                  <a:pt x="186194" y="426971"/>
                </a:moveTo>
                <a:lnTo>
                  <a:pt x="186194" y="426971"/>
                </a:lnTo>
                <a:cubicBezTo>
                  <a:pt x="185879" y="413192"/>
                  <a:pt x="196795" y="401766"/>
                  <a:pt x="210568" y="401451"/>
                </a:cubicBezTo>
                <a:cubicBezTo>
                  <a:pt x="210768" y="401446"/>
                  <a:pt x="210958" y="401444"/>
                  <a:pt x="211149" y="401444"/>
                </a:cubicBezTo>
                <a:cubicBezTo>
                  <a:pt x="218331" y="401282"/>
                  <a:pt x="225246" y="404152"/>
                  <a:pt x="230199" y="409350"/>
                </a:cubicBezTo>
                <a:lnTo>
                  <a:pt x="226389" y="413350"/>
                </a:lnTo>
                <a:cubicBezTo>
                  <a:pt x="222389" y="409074"/>
                  <a:pt x="216807" y="406629"/>
                  <a:pt x="210958" y="406587"/>
                </a:cubicBezTo>
                <a:cubicBezTo>
                  <a:pt x="200433" y="406565"/>
                  <a:pt x="191889" y="415076"/>
                  <a:pt x="191871" y="425597"/>
                </a:cubicBezTo>
                <a:cubicBezTo>
                  <a:pt x="191871" y="426023"/>
                  <a:pt x="191880" y="426450"/>
                  <a:pt x="191908" y="426876"/>
                </a:cubicBezTo>
                <a:lnTo>
                  <a:pt x="191908" y="426876"/>
                </a:lnTo>
                <a:cubicBezTo>
                  <a:pt x="191175" y="437371"/>
                  <a:pt x="199081" y="446476"/>
                  <a:pt x="209577" y="447212"/>
                </a:cubicBezTo>
                <a:cubicBezTo>
                  <a:pt x="210035" y="447245"/>
                  <a:pt x="210501" y="447260"/>
                  <a:pt x="210958" y="447259"/>
                </a:cubicBezTo>
                <a:cubicBezTo>
                  <a:pt x="217035" y="447240"/>
                  <a:pt x="222817" y="444644"/>
                  <a:pt x="226865" y="440115"/>
                </a:cubicBezTo>
                <a:lnTo>
                  <a:pt x="230485" y="443735"/>
                </a:lnTo>
                <a:cubicBezTo>
                  <a:pt x="225513" y="449391"/>
                  <a:pt x="218293" y="452564"/>
                  <a:pt x="210768" y="452403"/>
                </a:cubicBezTo>
                <a:cubicBezTo>
                  <a:pt x="197147" y="452460"/>
                  <a:pt x="186051" y="441462"/>
                  <a:pt x="185994" y="427838"/>
                </a:cubicBezTo>
                <a:cubicBezTo>
                  <a:pt x="185994" y="427580"/>
                  <a:pt x="185994" y="427323"/>
                  <a:pt x="186003" y="427066"/>
                </a:cubicBezTo>
                <a:moveTo>
                  <a:pt x="251630" y="402206"/>
                </a:moveTo>
                <a:lnTo>
                  <a:pt x="272871" y="402206"/>
                </a:lnTo>
                <a:cubicBezTo>
                  <a:pt x="278014" y="401894"/>
                  <a:pt x="283072" y="403681"/>
                  <a:pt x="286873" y="407159"/>
                </a:cubicBezTo>
                <a:cubicBezTo>
                  <a:pt x="289340" y="409716"/>
                  <a:pt x="290702" y="413134"/>
                  <a:pt x="290683" y="416684"/>
                </a:cubicBezTo>
                <a:lnTo>
                  <a:pt x="290683" y="416684"/>
                </a:lnTo>
                <a:cubicBezTo>
                  <a:pt x="290797" y="424430"/>
                  <a:pt x="284796" y="430894"/>
                  <a:pt x="277062" y="431352"/>
                </a:cubicBezTo>
                <a:lnTo>
                  <a:pt x="292207" y="451450"/>
                </a:lnTo>
                <a:lnTo>
                  <a:pt x="285349" y="451450"/>
                </a:lnTo>
                <a:lnTo>
                  <a:pt x="271061" y="432400"/>
                </a:lnTo>
                <a:lnTo>
                  <a:pt x="256964" y="432400"/>
                </a:lnTo>
                <a:lnTo>
                  <a:pt x="256964" y="451450"/>
                </a:lnTo>
                <a:lnTo>
                  <a:pt x="251440" y="451450"/>
                </a:lnTo>
                <a:close/>
                <a:moveTo>
                  <a:pt x="272299" y="427352"/>
                </a:moveTo>
                <a:cubicBezTo>
                  <a:pt x="279729" y="427352"/>
                  <a:pt x="284968" y="423637"/>
                  <a:pt x="284968" y="417255"/>
                </a:cubicBezTo>
                <a:lnTo>
                  <a:pt x="284968" y="417255"/>
                </a:lnTo>
                <a:cubicBezTo>
                  <a:pt x="284968" y="411255"/>
                  <a:pt x="280395" y="407730"/>
                  <a:pt x="272395" y="407730"/>
                </a:cubicBezTo>
                <a:lnTo>
                  <a:pt x="257154" y="407730"/>
                </a:lnTo>
                <a:lnTo>
                  <a:pt x="257154" y="427733"/>
                </a:lnTo>
                <a:close/>
                <a:moveTo>
                  <a:pt x="314114" y="402206"/>
                </a:moveTo>
                <a:lnTo>
                  <a:pt x="349738" y="402206"/>
                </a:lnTo>
                <a:lnTo>
                  <a:pt x="349738" y="407254"/>
                </a:lnTo>
                <a:lnTo>
                  <a:pt x="319638" y="407254"/>
                </a:lnTo>
                <a:lnTo>
                  <a:pt x="319638" y="424113"/>
                </a:lnTo>
                <a:lnTo>
                  <a:pt x="346594" y="424113"/>
                </a:lnTo>
                <a:lnTo>
                  <a:pt x="346594" y="429257"/>
                </a:lnTo>
                <a:lnTo>
                  <a:pt x="319638" y="429257"/>
                </a:lnTo>
                <a:lnTo>
                  <a:pt x="319638" y="446402"/>
                </a:lnTo>
                <a:lnTo>
                  <a:pt x="350119" y="446402"/>
                </a:lnTo>
                <a:lnTo>
                  <a:pt x="350119" y="451450"/>
                </a:lnTo>
                <a:lnTo>
                  <a:pt x="314114" y="451450"/>
                </a:lnTo>
                <a:close/>
                <a:moveTo>
                  <a:pt x="392029" y="402206"/>
                </a:moveTo>
                <a:lnTo>
                  <a:pt x="397267" y="402206"/>
                </a:lnTo>
                <a:lnTo>
                  <a:pt x="419937" y="451450"/>
                </a:lnTo>
                <a:lnTo>
                  <a:pt x="414031" y="451450"/>
                </a:lnTo>
                <a:lnTo>
                  <a:pt x="408221" y="438782"/>
                </a:lnTo>
                <a:lnTo>
                  <a:pt x="381837" y="438782"/>
                </a:lnTo>
                <a:lnTo>
                  <a:pt x="375931" y="451831"/>
                </a:lnTo>
                <a:lnTo>
                  <a:pt x="370217" y="451831"/>
                </a:lnTo>
                <a:close/>
                <a:moveTo>
                  <a:pt x="405840" y="433924"/>
                </a:moveTo>
                <a:lnTo>
                  <a:pt x="394601" y="408778"/>
                </a:lnTo>
                <a:lnTo>
                  <a:pt x="383361" y="433924"/>
                </a:lnTo>
                <a:close/>
                <a:moveTo>
                  <a:pt x="446797" y="407730"/>
                </a:moveTo>
                <a:lnTo>
                  <a:pt x="430414" y="407730"/>
                </a:lnTo>
                <a:lnTo>
                  <a:pt x="430414" y="402587"/>
                </a:lnTo>
                <a:lnTo>
                  <a:pt x="469181" y="402587"/>
                </a:lnTo>
                <a:lnTo>
                  <a:pt x="469181" y="407730"/>
                </a:lnTo>
                <a:lnTo>
                  <a:pt x="452608" y="407730"/>
                </a:lnTo>
                <a:lnTo>
                  <a:pt x="452608" y="451926"/>
                </a:lnTo>
                <a:lnTo>
                  <a:pt x="446988" y="451926"/>
                </a:lnTo>
                <a:close/>
                <a:moveTo>
                  <a:pt x="490041" y="402587"/>
                </a:moveTo>
                <a:lnTo>
                  <a:pt x="525664" y="402587"/>
                </a:lnTo>
                <a:lnTo>
                  <a:pt x="525664" y="407635"/>
                </a:lnTo>
                <a:lnTo>
                  <a:pt x="496137" y="407635"/>
                </a:lnTo>
                <a:lnTo>
                  <a:pt x="496137" y="424494"/>
                </a:lnTo>
                <a:lnTo>
                  <a:pt x="523093" y="424494"/>
                </a:lnTo>
                <a:lnTo>
                  <a:pt x="523093" y="429257"/>
                </a:lnTo>
                <a:lnTo>
                  <a:pt x="496137" y="429257"/>
                </a:lnTo>
                <a:lnTo>
                  <a:pt x="496137" y="446402"/>
                </a:lnTo>
                <a:lnTo>
                  <a:pt x="526617" y="446402"/>
                </a:lnTo>
                <a:lnTo>
                  <a:pt x="526617" y="451450"/>
                </a:lnTo>
                <a:lnTo>
                  <a:pt x="490612" y="451450"/>
                </a:lnTo>
                <a:close/>
                <a:moveTo>
                  <a:pt x="579290" y="427447"/>
                </a:moveTo>
                <a:lnTo>
                  <a:pt x="579290" y="427447"/>
                </a:lnTo>
                <a:cubicBezTo>
                  <a:pt x="578976" y="413668"/>
                  <a:pt x="589892" y="402242"/>
                  <a:pt x="603665" y="401927"/>
                </a:cubicBezTo>
                <a:cubicBezTo>
                  <a:pt x="603865" y="401922"/>
                  <a:pt x="604055" y="401920"/>
                  <a:pt x="604245" y="401920"/>
                </a:cubicBezTo>
                <a:cubicBezTo>
                  <a:pt x="611428" y="401758"/>
                  <a:pt x="618343" y="404628"/>
                  <a:pt x="623295" y="409826"/>
                </a:cubicBezTo>
                <a:lnTo>
                  <a:pt x="619486" y="413826"/>
                </a:lnTo>
                <a:cubicBezTo>
                  <a:pt x="615485" y="409551"/>
                  <a:pt x="609913" y="407105"/>
                  <a:pt x="604055" y="407064"/>
                </a:cubicBezTo>
                <a:cubicBezTo>
                  <a:pt x="593530" y="407042"/>
                  <a:pt x="584986" y="415552"/>
                  <a:pt x="584967" y="426074"/>
                </a:cubicBezTo>
                <a:cubicBezTo>
                  <a:pt x="584967" y="426499"/>
                  <a:pt x="584977" y="426926"/>
                  <a:pt x="585005" y="427352"/>
                </a:cubicBezTo>
                <a:lnTo>
                  <a:pt x="585005" y="427352"/>
                </a:lnTo>
                <a:cubicBezTo>
                  <a:pt x="584272" y="437847"/>
                  <a:pt x="592178" y="446952"/>
                  <a:pt x="602674" y="447689"/>
                </a:cubicBezTo>
                <a:cubicBezTo>
                  <a:pt x="603131" y="447721"/>
                  <a:pt x="603598" y="447736"/>
                  <a:pt x="604055" y="447735"/>
                </a:cubicBezTo>
                <a:cubicBezTo>
                  <a:pt x="610132" y="447741"/>
                  <a:pt x="615923" y="445140"/>
                  <a:pt x="619962" y="440592"/>
                </a:cubicBezTo>
                <a:lnTo>
                  <a:pt x="623581" y="444211"/>
                </a:lnTo>
                <a:cubicBezTo>
                  <a:pt x="618609" y="449867"/>
                  <a:pt x="611389" y="453040"/>
                  <a:pt x="603865" y="452879"/>
                </a:cubicBezTo>
                <a:cubicBezTo>
                  <a:pt x="590244" y="452936"/>
                  <a:pt x="579148" y="441938"/>
                  <a:pt x="579090" y="428314"/>
                </a:cubicBezTo>
                <a:cubicBezTo>
                  <a:pt x="579090" y="428057"/>
                  <a:pt x="579090" y="427800"/>
                  <a:pt x="579100" y="427542"/>
                </a:cubicBezTo>
                <a:moveTo>
                  <a:pt x="644727" y="402682"/>
                </a:moveTo>
                <a:lnTo>
                  <a:pt x="650251" y="402682"/>
                </a:lnTo>
                <a:lnTo>
                  <a:pt x="650251" y="424590"/>
                </a:lnTo>
                <a:lnTo>
                  <a:pt x="678826" y="424590"/>
                </a:lnTo>
                <a:lnTo>
                  <a:pt x="678826" y="402682"/>
                </a:lnTo>
                <a:lnTo>
                  <a:pt x="684446" y="402682"/>
                </a:lnTo>
                <a:lnTo>
                  <a:pt x="684446" y="452022"/>
                </a:lnTo>
                <a:lnTo>
                  <a:pt x="678826" y="452022"/>
                </a:lnTo>
                <a:lnTo>
                  <a:pt x="678826" y="429257"/>
                </a:lnTo>
                <a:lnTo>
                  <a:pt x="650251" y="429257"/>
                </a:lnTo>
                <a:lnTo>
                  <a:pt x="650251" y="451450"/>
                </a:lnTo>
                <a:lnTo>
                  <a:pt x="644727" y="451450"/>
                </a:lnTo>
                <a:close/>
                <a:moveTo>
                  <a:pt x="727499" y="402682"/>
                </a:moveTo>
                <a:lnTo>
                  <a:pt x="732738" y="402682"/>
                </a:lnTo>
                <a:lnTo>
                  <a:pt x="755217" y="452403"/>
                </a:lnTo>
                <a:lnTo>
                  <a:pt x="749216" y="452403"/>
                </a:lnTo>
                <a:lnTo>
                  <a:pt x="743787" y="438782"/>
                </a:lnTo>
                <a:lnTo>
                  <a:pt x="716926" y="438782"/>
                </a:lnTo>
                <a:lnTo>
                  <a:pt x="711116" y="451831"/>
                </a:lnTo>
                <a:lnTo>
                  <a:pt x="705687" y="451831"/>
                </a:lnTo>
                <a:close/>
                <a:moveTo>
                  <a:pt x="741215" y="434400"/>
                </a:moveTo>
                <a:lnTo>
                  <a:pt x="730452" y="408302"/>
                </a:lnTo>
                <a:lnTo>
                  <a:pt x="719117" y="433448"/>
                </a:lnTo>
                <a:close/>
                <a:moveTo>
                  <a:pt x="776077" y="403063"/>
                </a:moveTo>
                <a:lnTo>
                  <a:pt x="781887" y="403063"/>
                </a:lnTo>
                <a:lnTo>
                  <a:pt x="813034" y="442592"/>
                </a:lnTo>
                <a:lnTo>
                  <a:pt x="813034" y="402111"/>
                </a:lnTo>
                <a:lnTo>
                  <a:pt x="818463" y="402111"/>
                </a:lnTo>
                <a:lnTo>
                  <a:pt x="818463" y="451450"/>
                </a:lnTo>
                <a:lnTo>
                  <a:pt x="813986" y="451450"/>
                </a:lnTo>
                <a:lnTo>
                  <a:pt x="781887" y="411064"/>
                </a:lnTo>
                <a:lnTo>
                  <a:pt x="781887" y="451450"/>
                </a:lnTo>
                <a:lnTo>
                  <a:pt x="776458" y="451450"/>
                </a:lnTo>
                <a:close/>
                <a:moveTo>
                  <a:pt x="840942" y="427923"/>
                </a:moveTo>
                <a:lnTo>
                  <a:pt x="840942" y="427923"/>
                </a:lnTo>
                <a:cubicBezTo>
                  <a:pt x="840523" y="414252"/>
                  <a:pt x="851267" y="402829"/>
                  <a:pt x="864935" y="402408"/>
                </a:cubicBezTo>
                <a:cubicBezTo>
                  <a:pt x="865192" y="402400"/>
                  <a:pt x="865450" y="402396"/>
                  <a:pt x="865707" y="402396"/>
                </a:cubicBezTo>
                <a:cubicBezTo>
                  <a:pt x="872451" y="402156"/>
                  <a:pt x="879032" y="404508"/>
                  <a:pt x="884090" y="408969"/>
                </a:cubicBezTo>
                <a:lnTo>
                  <a:pt x="880470" y="413255"/>
                </a:lnTo>
                <a:cubicBezTo>
                  <a:pt x="876442" y="409437"/>
                  <a:pt x="871060" y="407380"/>
                  <a:pt x="865517" y="407540"/>
                </a:cubicBezTo>
                <a:cubicBezTo>
                  <a:pt x="854991" y="407518"/>
                  <a:pt x="846448" y="416028"/>
                  <a:pt x="846428" y="426550"/>
                </a:cubicBezTo>
                <a:cubicBezTo>
                  <a:pt x="846428" y="426976"/>
                  <a:pt x="846438" y="427402"/>
                  <a:pt x="846467" y="427828"/>
                </a:cubicBezTo>
                <a:lnTo>
                  <a:pt x="846467" y="427828"/>
                </a:lnTo>
                <a:cubicBezTo>
                  <a:pt x="845628" y="438315"/>
                  <a:pt x="853448" y="447499"/>
                  <a:pt x="863935" y="448341"/>
                </a:cubicBezTo>
                <a:cubicBezTo>
                  <a:pt x="864459" y="448383"/>
                  <a:pt x="864983" y="448404"/>
                  <a:pt x="865517" y="448402"/>
                </a:cubicBezTo>
                <a:cubicBezTo>
                  <a:pt x="870669" y="448391"/>
                  <a:pt x="875670" y="446646"/>
                  <a:pt x="879709" y="443449"/>
                </a:cubicBezTo>
                <a:lnTo>
                  <a:pt x="879709" y="430114"/>
                </a:lnTo>
                <a:lnTo>
                  <a:pt x="864755" y="430114"/>
                </a:lnTo>
                <a:lnTo>
                  <a:pt x="864755" y="425161"/>
                </a:lnTo>
                <a:lnTo>
                  <a:pt x="886662" y="425161"/>
                </a:lnTo>
                <a:lnTo>
                  <a:pt x="886662" y="444783"/>
                </a:lnTo>
                <a:cubicBezTo>
                  <a:pt x="881185" y="449610"/>
                  <a:pt x="874146" y="452284"/>
                  <a:pt x="866850" y="452307"/>
                </a:cubicBezTo>
                <a:cubicBezTo>
                  <a:pt x="853496" y="452848"/>
                  <a:pt x="842237" y="442465"/>
                  <a:pt x="841694" y="429114"/>
                </a:cubicBezTo>
                <a:cubicBezTo>
                  <a:pt x="841666" y="428400"/>
                  <a:pt x="841666" y="427685"/>
                  <a:pt x="841704" y="426971"/>
                </a:cubicBezTo>
                <a:moveTo>
                  <a:pt x="911141" y="402111"/>
                </a:moveTo>
                <a:lnTo>
                  <a:pt x="946765" y="402111"/>
                </a:lnTo>
                <a:lnTo>
                  <a:pt x="946765" y="407159"/>
                </a:lnTo>
                <a:lnTo>
                  <a:pt x="916666" y="407159"/>
                </a:lnTo>
                <a:lnTo>
                  <a:pt x="916666" y="424018"/>
                </a:lnTo>
                <a:lnTo>
                  <a:pt x="943621" y="424018"/>
                </a:lnTo>
                <a:lnTo>
                  <a:pt x="943621" y="429257"/>
                </a:lnTo>
                <a:lnTo>
                  <a:pt x="916666" y="429257"/>
                </a:lnTo>
                <a:lnTo>
                  <a:pt x="916666" y="446402"/>
                </a:lnTo>
                <a:lnTo>
                  <a:pt x="947145" y="446402"/>
                </a:lnTo>
                <a:lnTo>
                  <a:pt x="947145" y="451450"/>
                </a:lnTo>
                <a:lnTo>
                  <a:pt x="911141" y="451450"/>
                </a:lnTo>
                <a:close/>
                <a:moveTo>
                  <a:pt x="583957" y="287144"/>
                </a:moveTo>
                <a:lnTo>
                  <a:pt x="573671" y="273714"/>
                </a:lnTo>
                <a:cubicBezTo>
                  <a:pt x="578004" y="272506"/>
                  <a:pt x="581110" y="268682"/>
                  <a:pt x="581386" y="264189"/>
                </a:cubicBezTo>
                <a:cubicBezTo>
                  <a:pt x="581452" y="261638"/>
                  <a:pt x="580491" y="259167"/>
                  <a:pt x="578719" y="257331"/>
                </a:cubicBezTo>
                <a:cubicBezTo>
                  <a:pt x="574347" y="254435"/>
                  <a:pt x="569032" y="253311"/>
                  <a:pt x="563860" y="254187"/>
                </a:cubicBezTo>
                <a:lnTo>
                  <a:pt x="554335" y="254187"/>
                </a:lnTo>
                <a:lnTo>
                  <a:pt x="554335" y="256283"/>
                </a:lnTo>
                <a:lnTo>
                  <a:pt x="555287" y="256283"/>
                </a:lnTo>
                <a:cubicBezTo>
                  <a:pt x="557002" y="256283"/>
                  <a:pt x="557859" y="257331"/>
                  <a:pt x="557859" y="259426"/>
                </a:cubicBezTo>
                <a:lnTo>
                  <a:pt x="557859" y="286382"/>
                </a:lnTo>
                <a:cubicBezTo>
                  <a:pt x="557859" y="289144"/>
                  <a:pt x="556526" y="289525"/>
                  <a:pt x="555287" y="289525"/>
                </a:cubicBezTo>
                <a:lnTo>
                  <a:pt x="554335" y="289525"/>
                </a:lnTo>
                <a:lnTo>
                  <a:pt x="554335" y="291716"/>
                </a:lnTo>
                <a:lnTo>
                  <a:pt x="568337" y="291716"/>
                </a:lnTo>
                <a:lnTo>
                  <a:pt x="568337" y="289525"/>
                </a:lnTo>
                <a:lnTo>
                  <a:pt x="567574" y="289525"/>
                </a:lnTo>
                <a:cubicBezTo>
                  <a:pt x="565669" y="289525"/>
                  <a:pt x="564812" y="288573"/>
                  <a:pt x="564812" y="286382"/>
                </a:cubicBezTo>
                <a:lnTo>
                  <a:pt x="564812" y="274761"/>
                </a:lnTo>
                <a:lnTo>
                  <a:pt x="566241" y="274761"/>
                </a:lnTo>
                <a:lnTo>
                  <a:pt x="578814" y="291240"/>
                </a:lnTo>
                <a:lnTo>
                  <a:pt x="587767" y="291240"/>
                </a:lnTo>
                <a:lnTo>
                  <a:pt x="587767" y="289049"/>
                </a:lnTo>
                <a:lnTo>
                  <a:pt x="586910" y="289049"/>
                </a:lnTo>
                <a:cubicBezTo>
                  <a:pt x="585958" y="289049"/>
                  <a:pt x="585195" y="288096"/>
                  <a:pt x="584339" y="287144"/>
                </a:cubicBezTo>
                <a:moveTo>
                  <a:pt x="574814" y="264379"/>
                </a:moveTo>
                <a:cubicBezTo>
                  <a:pt x="574709" y="268287"/>
                  <a:pt x="571479" y="271386"/>
                  <a:pt x="567574" y="271332"/>
                </a:cubicBezTo>
                <a:lnTo>
                  <a:pt x="565193" y="271332"/>
                </a:lnTo>
                <a:lnTo>
                  <a:pt x="565193" y="257807"/>
                </a:lnTo>
                <a:cubicBezTo>
                  <a:pt x="565984" y="257648"/>
                  <a:pt x="566784" y="257648"/>
                  <a:pt x="567574" y="257807"/>
                </a:cubicBezTo>
                <a:cubicBezTo>
                  <a:pt x="571356" y="257593"/>
                  <a:pt x="574594" y="260486"/>
                  <a:pt x="574804" y="264268"/>
                </a:cubicBezTo>
                <a:cubicBezTo>
                  <a:pt x="574814" y="264305"/>
                  <a:pt x="574814" y="264342"/>
                  <a:pt x="574814" y="264379"/>
                </a:cubicBezTo>
                <a:moveTo>
                  <a:pt x="739596" y="256473"/>
                </a:moveTo>
                <a:lnTo>
                  <a:pt x="740548" y="256473"/>
                </a:lnTo>
                <a:cubicBezTo>
                  <a:pt x="741786" y="256473"/>
                  <a:pt x="743215" y="256473"/>
                  <a:pt x="743215" y="259617"/>
                </a:cubicBezTo>
                <a:lnTo>
                  <a:pt x="743215" y="286382"/>
                </a:lnTo>
                <a:cubicBezTo>
                  <a:pt x="743215" y="288573"/>
                  <a:pt x="742453" y="289525"/>
                  <a:pt x="740548" y="289525"/>
                </a:cubicBezTo>
                <a:lnTo>
                  <a:pt x="739596" y="289525"/>
                </a:lnTo>
                <a:lnTo>
                  <a:pt x="739596" y="291716"/>
                </a:lnTo>
                <a:lnTo>
                  <a:pt x="753312" y="291716"/>
                </a:lnTo>
                <a:lnTo>
                  <a:pt x="753312" y="289525"/>
                </a:lnTo>
                <a:lnTo>
                  <a:pt x="752454" y="289525"/>
                </a:lnTo>
                <a:cubicBezTo>
                  <a:pt x="750550" y="289525"/>
                  <a:pt x="749788" y="288573"/>
                  <a:pt x="749788" y="286382"/>
                </a:cubicBezTo>
                <a:lnTo>
                  <a:pt x="749788" y="259617"/>
                </a:lnTo>
                <a:cubicBezTo>
                  <a:pt x="749788" y="256854"/>
                  <a:pt x="751311" y="256473"/>
                  <a:pt x="752454" y="256473"/>
                </a:cubicBezTo>
                <a:lnTo>
                  <a:pt x="753312" y="256473"/>
                </a:lnTo>
                <a:lnTo>
                  <a:pt x="753312" y="254378"/>
                </a:lnTo>
                <a:lnTo>
                  <a:pt x="739215" y="254378"/>
                </a:lnTo>
                <a:close/>
                <a:moveTo>
                  <a:pt x="524712" y="254378"/>
                </a:moveTo>
                <a:lnTo>
                  <a:pt x="495185" y="254378"/>
                </a:lnTo>
                <a:cubicBezTo>
                  <a:pt x="494765" y="254412"/>
                  <a:pt x="494413" y="254723"/>
                  <a:pt x="494327" y="255140"/>
                </a:cubicBezTo>
                <a:lnTo>
                  <a:pt x="494327" y="263998"/>
                </a:lnTo>
                <a:lnTo>
                  <a:pt x="496137" y="263998"/>
                </a:lnTo>
                <a:lnTo>
                  <a:pt x="496137" y="263427"/>
                </a:lnTo>
                <a:cubicBezTo>
                  <a:pt x="496137" y="259902"/>
                  <a:pt x="497661" y="258188"/>
                  <a:pt x="500042" y="258188"/>
                </a:cubicBezTo>
                <a:lnTo>
                  <a:pt x="506710" y="258188"/>
                </a:lnTo>
                <a:lnTo>
                  <a:pt x="506710" y="286382"/>
                </a:lnTo>
                <a:cubicBezTo>
                  <a:pt x="506710" y="288477"/>
                  <a:pt x="505853" y="289335"/>
                  <a:pt x="503852" y="289335"/>
                </a:cubicBezTo>
                <a:lnTo>
                  <a:pt x="503090" y="289335"/>
                </a:lnTo>
                <a:lnTo>
                  <a:pt x="503090" y="291525"/>
                </a:lnTo>
                <a:lnTo>
                  <a:pt x="516997" y="291525"/>
                </a:lnTo>
                <a:lnTo>
                  <a:pt x="516997" y="289335"/>
                </a:lnTo>
                <a:lnTo>
                  <a:pt x="516235" y="289335"/>
                </a:lnTo>
                <a:cubicBezTo>
                  <a:pt x="514235" y="289335"/>
                  <a:pt x="513568" y="288573"/>
                  <a:pt x="513568" y="286382"/>
                </a:cubicBezTo>
                <a:lnTo>
                  <a:pt x="513568" y="257807"/>
                </a:lnTo>
                <a:lnTo>
                  <a:pt x="520045" y="257807"/>
                </a:lnTo>
                <a:cubicBezTo>
                  <a:pt x="521664" y="257807"/>
                  <a:pt x="523569" y="258378"/>
                  <a:pt x="523854" y="263046"/>
                </a:cubicBezTo>
                <a:lnTo>
                  <a:pt x="523854" y="263617"/>
                </a:lnTo>
                <a:lnTo>
                  <a:pt x="525855" y="263617"/>
                </a:lnTo>
                <a:lnTo>
                  <a:pt x="525855" y="254759"/>
                </a:lnTo>
                <a:cubicBezTo>
                  <a:pt x="525817" y="254357"/>
                  <a:pt x="525493" y="254040"/>
                  <a:pt x="525093" y="253997"/>
                </a:cubicBezTo>
                <a:moveTo>
                  <a:pt x="404602" y="256092"/>
                </a:moveTo>
                <a:lnTo>
                  <a:pt x="406221" y="256092"/>
                </a:lnTo>
                <a:cubicBezTo>
                  <a:pt x="407164" y="256033"/>
                  <a:pt x="407983" y="256752"/>
                  <a:pt x="408040" y="257697"/>
                </a:cubicBezTo>
                <a:cubicBezTo>
                  <a:pt x="408040" y="257797"/>
                  <a:pt x="408040" y="257897"/>
                  <a:pt x="408031" y="257997"/>
                </a:cubicBezTo>
                <a:lnTo>
                  <a:pt x="408031" y="278857"/>
                </a:lnTo>
                <a:cubicBezTo>
                  <a:pt x="407783" y="283796"/>
                  <a:pt x="403573" y="287594"/>
                  <a:pt x="398629" y="287342"/>
                </a:cubicBezTo>
                <a:cubicBezTo>
                  <a:pt x="398591" y="287339"/>
                  <a:pt x="398544" y="287337"/>
                  <a:pt x="398506" y="287334"/>
                </a:cubicBezTo>
                <a:cubicBezTo>
                  <a:pt x="393982" y="287249"/>
                  <a:pt x="390381" y="283513"/>
                  <a:pt x="390467" y="278989"/>
                </a:cubicBezTo>
                <a:cubicBezTo>
                  <a:pt x="390476" y="278787"/>
                  <a:pt x="390486" y="278583"/>
                  <a:pt x="390504" y="278381"/>
                </a:cubicBezTo>
                <a:lnTo>
                  <a:pt x="390504" y="259331"/>
                </a:lnTo>
                <a:cubicBezTo>
                  <a:pt x="390495" y="257891"/>
                  <a:pt x="391553" y="256666"/>
                  <a:pt x="392981" y="256473"/>
                </a:cubicBezTo>
                <a:lnTo>
                  <a:pt x="393743" y="256473"/>
                </a:lnTo>
                <a:lnTo>
                  <a:pt x="393743" y="254378"/>
                </a:lnTo>
                <a:lnTo>
                  <a:pt x="380122" y="254378"/>
                </a:lnTo>
                <a:lnTo>
                  <a:pt x="380122" y="256473"/>
                </a:lnTo>
                <a:lnTo>
                  <a:pt x="380694" y="256473"/>
                </a:lnTo>
                <a:cubicBezTo>
                  <a:pt x="382161" y="256621"/>
                  <a:pt x="383275" y="257858"/>
                  <a:pt x="383266" y="259331"/>
                </a:cubicBezTo>
                <a:lnTo>
                  <a:pt x="383266" y="278381"/>
                </a:lnTo>
                <a:cubicBezTo>
                  <a:pt x="383380" y="285692"/>
                  <a:pt x="389400" y="291525"/>
                  <a:pt x="396715" y="291411"/>
                </a:cubicBezTo>
                <a:cubicBezTo>
                  <a:pt x="397124" y="291404"/>
                  <a:pt x="397524" y="291379"/>
                  <a:pt x="397934" y="291335"/>
                </a:cubicBezTo>
                <a:cubicBezTo>
                  <a:pt x="404878" y="292231"/>
                  <a:pt x="411222" y="287332"/>
                  <a:pt x="412117" y="280393"/>
                </a:cubicBezTo>
                <a:cubicBezTo>
                  <a:pt x="412174" y="279947"/>
                  <a:pt x="412212" y="279497"/>
                  <a:pt x="412222" y="279048"/>
                </a:cubicBezTo>
                <a:lnTo>
                  <a:pt x="412222" y="258378"/>
                </a:lnTo>
                <a:cubicBezTo>
                  <a:pt x="412222" y="257521"/>
                  <a:pt x="412222" y="256473"/>
                  <a:pt x="413936" y="256473"/>
                </a:cubicBezTo>
                <a:lnTo>
                  <a:pt x="415651" y="256473"/>
                </a:lnTo>
                <a:lnTo>
                  <a:pt x="415651" y="254378"/>
                </a:lnTo>
                <a:lnTo>
                  <a:pt x="404697" y="254378"/>
                </a:lnTo>
                <a:close/>
                <a:moveTo>
                  <a:pt x="708735" y="280381"/>
                </a:moveTo>
                <a:cubicBezTo>
                  <a:pt x="707306" y="285048"/>
                  <a:pt x="704925" y="287144"/>
                  <a:pt x="700924" y="287144"/>
                </a:cubicBezTo>
                <a:lnTo>
                  <a:pt x="692638" y="287144"/>
                </a:lnTo>
                <a:cubicBezTo>
                  <a:pt x="692066" y="287144"/>
                  <a:pt x="691399" y="286287"/>
                  <a:pt x="691399" y="285429"/>
                </a:cubicBezTo>
                <a:lnTo>
                  <a:pt x="691399" y="259807"/>
                </a:lnTo>
                <a:cubicBezTo>
                  <a:pt x="691399" y="257521"/>
                  <a:pt x="692162" y="256473"/>
                  <a:pt x="694161" y="256473"/>
                </a:cubicBezTo>
                <a:lnTo>
                  <a:pt x="695019" y="256473"/>
                </a:lnTo>
                <a:lnTo>
                  <a:pt x="695019" y="254378"/>
                </a:lnTo>
                <a:lnTo>
                  <a:pt x="680922" y="254378"/>
                </a:lnTo>
                <a:lnTo>
                  <a:pt x="680922" y="256473"/>
                </a:lnTo>
                <a:lnTo>
                  <a:pt x="681779" y="256473"/>
                </a:lnTo>
                <a:cubicBezTo>
                  <a:pt x="682446" y="256473"/>
                  <a:pt x="684446" y="256473"/>
                  <a:pt x="684446" y="259807"/>
                </a:cubicBezTo>
                <a:lnTo>
                  <a:pt x="684446" y="285810"/>
                </a:lnTo>
                <a:cubicBezTo>
                  <a:pt x="684446" y="288668"/>
                  <a:pt x="682922" y="289049"/>
                  <a:pt x="681779" y="289049"/>
                </a:cubicBezTo>
                <a:lnTo>
                  <a:pt x="680922" y="289049"/>
                </a:lnTo>
                <a:lnTo>
                  <a:pt x="680922" y="291240"/>
                </a:lnTo>
                <a:lnTo>
                  <a:pt x="707877" y="291240"/>
                </a:lnTo>
                <a:lnTo>
                  <a:pt x="711116" y="280286"/>
                </a:lnTo>
                <a:lnTo>
                  <a:pt x="708926" y="280286"/>
                </a:lnTo>
                <a:close/>
                <a:moveTo>
                  <a:pt x="453465" y="267332"/>
                </a:moveTo>
                <a:lnTo>
                  <a:pt x="452798" y="267332"/>
                </a:lnTo>
                <a:cubicBezTo>
                  <a:pt x="450712" y="266456"/>
                  <a:pt x="449255" y="264530"/>
                  <a:pt x="448988" y="262284"/>
                </a:cubicBezTo>
                <a:cubicBezTo>
                  <a:pt x="449026" y="260623"/>
                  <a:pt x="449979" y="259120"/>
                  <a:pt x="451465" y="258378"/>
                </a:cubicBezTo>
                <a:cubicBezTo>
                  <a:pt x="453284" y="257283"/>
                  <a:pt x="455551" y="257283"/>
                  <a:pt x="457370" y="258378"/>
                </a:cubicBezTo>
                <a:cubicBezTo>
                  <a:pt x="460237" y="260076"/>
                  <a:pt x="461999" y="263146"/>
                  <a:pt x="462037" y="266475"/>
                </a:cubicBezTo>
                <a:lnTo>
                  <a:pt x="462037" y="267332"/>
                </a:lnTo>
                <a:lnTo>
                  <a:pt x="464228" y="267332"/>
                </a:lnTo>
                <a:lnTo>
                  <a:pt x="464228" y="254378"/>
                </a:lnTo>
                <a:lnTo>
                  <a:pt x="462133" y="254378"/>
                </a:lnTo>
                <a:lnTo>
                  <a:pt x="462133" y="254378"/>
                </a:lnTo>
                <a:cubicBezTo>
                  <a:pt x="462095" y="254841"/>
                  <a:pt x="461847" y="255261"/>
                  <a:pt x="461466" y="255521"/>
                </a:cubicBezTo>
                <a:cubicBezTo>
                  <a:pt x="460885" y="255740"/>
                  <a:pt x="460237" y="255740"/>
                  <a:pt x="459656" y="255521"/>
                </a:cubicBezTo>
                <a:cubicBezTo>
                  <a:pt x="455532" y="252823"/>
                  <a:pt x="450112" y="253214"/>
                  <a:pt x="446417" y="256473"/>
                </a:cubicBezTo>
                <a:cubicBezTo>
                  <a:pt x="444169" y="258651"/>
                  <a:pt x="443045" y="261742"/>
                  <a:pt x="443369" y="264855"/>
                </a:cubicBezTo>
                <a:cubicBezTo>
                  <a:pt x="443692" y="267946"/>
                  <a:pt x="445512" y="270684"/>
                  <a:pt x="448226" y="272190"/>
                </a:cubicBezTo>
                <a:lnTo>
                  <a:pt x="451084" y="273904"/>
                </a:lnTo>
                <a:cubicBezTo>
                  <a:pt x="453998" y="275388"/>
                  <a:pt x="456637" y="277352"/>
                  <a:pt x="458894" y="279714"/>
                </a:cubicBezTo>
                <a:cubicBezTo>
                  <a:pt x="460580" y="281798"/>
                  <a:pt x="460266" y="284857"/>
                  <a:pt x="458180" y="286547"/>
                </a:cubicBezTo>
                <a:cubicBezTo>
                  <a:pt x="458046" y="286658"/>
                  <a:pt x="457904" y="286762"/>
                  <a:pt x="457751" y="286858"/>
                </a:cubicBezTo>
                <a:cubicBezTo>
                  <a:pt x="455913" y="288334"/>
                  <a:pt x="453379" y="288595"/>
                  <a:pt x="451274" y="287525"/>
                </a:cubicBezTo>
                <a:cubicBezTo>
                  <a:pt x="447712" y="285722"/>
                  <a:pt x="445550" y="281988"/>
                  <a:pt x="445750" y="278000"/>
                </a:cubicBezTo>
                <a:lnTo>
                  <a:pt x="445750" y="277428"/>
                </a:lnTo>
                <a:lnTo>
                  <a:pt x="443463" y="277428"/>
                </a:lnTo>
                <a:lnTo>
                  <a:pt x="443463" y="290573"/>
                </a:lnTo>
                <a:lnTo>
                  <a:pt x="445559" y="290573"/>
                </a:lnTo>
                <a:lnTo>
                  <a:pt x="445559" y="290573"/>
                </a:lnTo>
                <a:cubicBezTo>
                  <a:pt x="445645" y="290002"/>
                  <a:pt x="445998" y="289506"/>
                  <a:pt x="446511" y="289239"/>
                </a:cubicBezTo>
                <a:cubicBezTo>
                  <a:pt x="446921" y="289001"/>
                  <a:pt x="447436" y="289001"/>
                  <a:pt x="447845" y="289239"/>
                </a:cubicBezTo>
                <a:cubicBezTo>
                  <a:pt x="450159" y="290482"/>
                  <a:pt x="452741" y="291137"/>
                  <a:pt x="455370" y="291144"/>
                </a:cubicBezTo>
                <a:cubicBezTo>
                  <a:pt x="457732" y="291201"/>
                  <a:pt x="460047" y="290462"/>
                  <a:pt x="461942" y="289049"/>
                </a:cubicBezTo>
                <a:cubicBezTo>
                  <a:pt x="466124" y="286327"/>
                  <a:pt x="467486" y="280844"/>
                  <a:pt x="465085" y="276476"/>
                </a:cubicBezTo>
                <a:cubicBezTo>
                  <a:pt x="462133" y="272321"/>
                  <a:pt x="458122" y="269032"/>
                  <a:pt x="453465" y="266951"/>
                </a:cubicBezTo>
                <a:moveTo>
                  <a:pt x="649013" y="286382"/>
                </a:moveTo>
                <a:lnTo>
                  <a:pt x="635107" y="254568"/>
                </a:lnTo>
                <a:cubicBezTo>
                  <a:pt x="634973" y="254127"/>
                  <a:pt x="634602" y="253798"/>
                  <a:pt x="634154" y="253711"/>
                </a:cubicBezTo>
                <a:cubicBezTo>
                  <a:pt x="634154" y="253711"/>
                  <a:pt x="633392" y="253711"/>
                  <a:pt x="632916" y="254283"/>
                </a:cubicBezTo>
                <a:lnTo>
                  <a:pt x="619962" y="286382"/>
                </a:lnTo>
                <a:cubicBezTo>
                  <a:pt x="619390" y="287715"/>
                  <a:pt x="618343" y="289239"/>
                  <a:pt x="616914" y="289239"/>
                </a:cubicBezTo>
                <a:lnTo>
                  <a:pt x="615580" y="289239"/>
                </a:lnTo>
                <a:lnTo>
                  <a:pt x="615580" y="291430"/>
                </a:lnTo>
                <a:lnTo>
                  <a:pt x="626248" y="291430"/>
                </a:lnTo>
                <a:lnTo>
                  <a:pt x="626248" y="289239"/>
                </a:lnTo>
                <a:lnTo>
                  <a:pt x="625201" y="289239"/>
                </a:lnTo>
                <a:cubicBezTo>
                  <a:pt x="624677" y="289219"/>
                  <a:pt x="624191" y="288976"/>
                  <a:pt x="623867" y="288573"/>
                </a:cubicBezTo>
                <a:cubicBezTo>
                  <a:pt x="623677" y="288249"/>
                  <a:pt x="623677" y="287849"/>
                  <a:pt x="623867" y="287525"/>
                </a:cubicBezTo>
                <a:lnTo>
                  <a:pt x="627106" y="280000"/>
                </a:lnTo>
                <a:lnTo>
                  <a:pt x="639012" y="280000"/>
                </a:lnTo>
                <a:lnTo>
                  <a:pt x="642345" y="287525"/>
                </a:lnTo>
                <a:cubicBezTo>
                  <a:pt x="642575" y="287873"/>
                  <a:pt x="642575" y="288320"/>
                  <a:pt x="642345" y="288668"/>
                </a:cubicBezTo>
                <a:cubicBezTo>
                  <a:pt x="642145" y="289058"/>
                  <a:pt x="641736" y="289286"/>
                  <a:pt x="641298" y="289239"/>
                </a:cubicBezTo>
                <a:lnTo>
                  <a:pt x="639012" y="289239"/>
                </a:lnTo>
                <a:lnTo>
                  <a:pt x="639012" y="291430"/>
                </a:lnTo>
                <a:lnTo>
                  <a:pt x="652633" y="291430"/>
                </a:lnTo>
                <a:lnTo>
                  <a:pt x="652633" y="289239"/>
                </a:lnTo>
                <a:lnTo>
                  <a:pt x="651680" y="289239"/>
                </a:lnTo>
                <a:cubicBezTo>
                  <a:pt x="650537" y="289239"/>
                  <a:pt x="649680" y="288382"/>
                  <a:pt x="648918" y="286477"/>
                </a:cubicBezTo>
                <a:moveTo>
                  <a:pt x="636726" y="276190"/>
                </a:moveTo>
                <a:lnTo>
                  <a:pt x="628058" y="276190"/>
                </a:lnTo>
                <a:lnTo>
                  <a:pt x="632440" y="266665"/>
                </a:lnTo>
                <a:close/>
                <a:moveTo>
                  <a:pt x="817701" y="289239"/>
                </a:moveTo>
                <a:cubicBezTo>
                  <a:pt x="816558" y="289239"/>
                  <a:pt x="815701" y="288382"/>
                  <a:pt x="814938" y="286477"/>
                </a:cubicBezTo>
                <a:lnTo>
                  <a:pt x="800937" y="254473"/>
                </a:lnTo>
                <a:cubicBezTo>
                  <a:pt x="800804" y="254032"/>
                  <a:pt x="800432" y="253702"/>
                  <a:pt x="799985" y="253616"/>
                </a:cubicBezTo>
                <a:cubicBezTo>
                  <a:pt x="799985" y="253616"/>
                  <a:pt x="799223" y="253616"/>
                  <a:pt x="798746" y="254187"/>
                </a:cubicBezTo>
                <a:lnTo>
                  <a:pt x="785220" y="286382"/>
                </a:lnTo>
                <a:cubicBezTo>
                  <a:pt x="784649" y="287715"/>
                  <a:pt x="783601" y="289239"/>
                  <a:pt x="782173" y="289239"/>
                </a:cubicBezTo>
                <a:lnTo>
                  <a:pt x="780839" y="289239"/>
                </a:lnTo>
                <a:lnTo>
                  <a:pt x="780839" y="291430"/>
                </a:lnTo>
                <a:lnTo>
                  <a:pt x="791412" y="291430"/>
                </a:lnTo>
                <a:lnTo>
                  <a:pt x="791412" y="289239"/>
                </a:lnTo>
                <a:lnTo>
                  <a:pt x="790364" y="289239"/>
                </a:lnTo>
                <a:cubicBezTo>
                  <a:pt x="789841" y="289219"/>
                  <a:pt x="789355" y="288976"/>
                  <a:pt x="789031" y="288573"/>
                </a:cubicBezTo>
                <a:cubicBezTo>
                  <a:pt x="788840" y="288249"/>
                  <a:pt x="788840" y="287849"/>
                  <a:pt x="789031" y="287525"/>
                </a:cubicBezTo>
                <a:lnTo>
                  <a:pt x="792269" y="280000"/>
                </a:lnTo>
                <a:lnTo>
                  <a:pt x="804080" y="280000"/>
                </a:lnTo>
                <a:lnTo>
                  <a:pt x="807414" y="287525"/>
                </a:lnTo>
                <a:cubicBezTo>
                  <a:pt x="807642" y="287873"/>
                  <a:pt x="807642" y="288320"/>
                  <a:pt x="807414" y="288668"/>
                </a:cubicBezTo>
                <a:cubicBezTo>
                  <a:pt x="807214" y="289058"/>
                  <a:pt x="806805" y="289286"/>
                  <a:pt x="806366" y="289239"/>
                </a:cubicBezTo>
                <a:lnTo>
                  <a:pt x="804842" y="289239"/>
                </a:lnTo>
                <a:lnTo>
                  <a:pt x="804842" y="291430"/>
                </a:lnTo>
                <a:lnTo>
                  <a:pt x="818463" y="291430"/>
                </a:lnTo>
                <a:lnTo>
                  <a:pt x="818463" y="289239"/>
                </a:lnTo>
                <a:close/>
                <a:moveTo>
                  <a:pt x="802747" y="276190"/>
                </a:moveTo>
                <a:lnTo>
                  <a:pt x="794079" y="276190"/>
                </a:lnTo>
                <a:lnTo>
                  <a:pt x="798460" y="266665"/>
                </a:lnTo>
                <a:close/>
                <a:moveTo>
                  <a:pt x="347928" y="286382"/>
                </a:moveTo>
                <a:lnTo>
                  <a:pt x="334212" y="254473"/>
                </a:lnTo>
                <a:cubicBezTo>
                  <a:pt x="334079" y="254032"/>
                  <a:pt x="333707" y="253702"/>
                  <a:pt x="333260" y="253616"/>
                </a:cubicBezTo>
                <a:cubicBezTo>
                  <a:pt x="333260" y="253616"/>
                  <a:pt x="332497" y="253616"/>
                  <a:pt x="332021" y="254187"/>
                </a:cubicBezTo>
                <a:lnTo>
                  <a:pt x="318686" y="286382"/>
                </a:lnTo>
                <a:cubicBezTo>
                  <a:pt x="318115" y="287715"/>
                  <a:pt x="317067" y="289239"/>
                  <a:pt x="315543" y="289239"/>
                </a:cubicBezTo>
                <a:lnTo>
                  <a:pt x="314304" y="289239"/>
                </a:lnTo>
                <a:lnTo>
                  <a:pt x="314304" y="291430"/>
                </a:lnTo>
                <a:lnTo>
                  <a:pt x="324687" y="291430"/>
                </a:lnTo>
                <a:lnTo>
                  <a:pt x="324687" y="289239"/>
                </a:lnTo>
                <a:lnTo>
                  <a:pt x="323639" y="289239"/>
                </a:lnTo>
                <a:cubicBezTo>
                  <a:pt x="323116" y="289247"/>
                  <a:pt x="322620" y="288998"/>
                  <a:pt x="322306" y="288573"/>
                </a:cubicBezTo>
                <a:cubicBezTo>
                  <a:pt x="322115" y="288249"/>
                  <a:pt x="322115" y="287849"/>
                  <a:pt x="322306" y="287525"/>
                </a:cubicBezTo>
                <a:lnTo>
                  <a:pt x="325449" y="280000"/>
                </a:lnTo>
                <a:lnTo>
                  <a:pt x="337355" y="280000"/>
                </a:lnTo>
                <a:lnTo>
                  <a:pt x="340594" y="287525"/>
                </a:lnTo>
                <a:cubicBezTo>
                  <a:pt x="340793" y="287878"/>
                  <a:pt x="340793" y="288314"/>
                  <a:pt x="340594" y="288668"/>
                </a:cubicBezTo>
                <a:cubicBezTo>
                  <a:pt x="340365" y="289025"/>
                  <a:pt x="339965" y="289241"/>
                  <a:pt x="339546" y="289239"/>
                </a:cubicBezTo>
                <a:lnTo>
                  <a:pt x="338022" y="289239"/>
                </a:lnTo>
                <a:lnTo>
                  <a:pt x="338022" y="291430"/>
                </a:lnTo>
                <a:lnTo>
                  <a:pt x="351547" y="291430"/>
                </a:lnTo>
                <a:lnTo>
                  <a:pt x="351547" y="289239"/>
                </a:lnTo>
                <a:lnTo>
                  <a:pt x="350595" y="289239"/>
                </a:lnTo>
                <a:cubicBezTo>
                  <a:pt x="349547" y="289239"/>
                  <a:pt x="348690" y="288382"/>
                  <a:pt x="347833" y="286477"/>
                </a:cubicBezTo>
                <a:moveTo>
                  <a:pt x="335736" y="276190"/>
                </a:moveTo>
                <a:lnTo>
                  <a:pt x="327068" y="276190"/>
                </a:lnTo>
                <a:lnTo>
                  <a:pt x="331450" y="266665"/>
                </a:lnTo>
                <a:close/>
                <a:moveTo>
                  <a:pt x="934096" y="47590"/>
                </a:moveTo>
                <a:lnTo>
                  <a:pt x="938669" y="50352"/>
                </a:lnTo>
                <a:cubicBezTo>
                  <a:pt x="943936" y="53059"/>
                  <a:pt x="948755" y="56562"/>
                  <a:pt x="952956" y="60735"/>
                </a:cubicBezTo>
                <a:cubicBezTo>
                  <a:pt x="955994" y="64300"/>
                  <a:pt x="955556" y="69650"/>
                  <a:pt x="951994" y="72685"/>
                </a:cubicBezTo>
                <a:cubicBezTo>
                  <a:pt x="951642" y="72987"/>
                  <a:pt x="951260" y="73258"/>
                  <a:pt x="950860" y="73498"/>
                </a:cubicBezTo>
                <a:cubicBezTo>
                  <a:pt x="947651" y="76176"/>
                  <a:pt x="943145" y="76663"/>
                  <a:pt x="939430" y="74736"/>
                </a:cubicBezTo>
                <a:cubicBezTo>
                  <a:pt x="933420" y="71655"/>
                  <a:pt x="929715" y="65392"/>
                  <a:pt x="929905" y="58639"/>
                </a:cubicBezTo>
                <a:lnTo>
                  <a:pt x="929905" y="57782"/>
                </a:lnTo>
                <a:lnTo>
                  <a:pt x="926381" y="57782"/>
                </a:lnTo>
                <a:lnTo>
                  <a:pt x="926381" y="80832"/>
                </a:lnTo>
                <a:lnTo>
                  <a:pt x="929715" y="80832"/>
                </a:lnTo>
                <a:lnTo>
                  <a:pt x="929715" y="80166"/>
                </a:lnTo>
                <a:cubicBezTo>
                  <a:pt x="929953" y="79100"/>
                  <a:pt x="930648" y="78195"/>
                  <a:pt x="931620" y="77689"/>
                </a:cubicBezTo>
                <a:cubicBezTo>
                  <a:pt x="932306" y="77317"/>
                  <a:pt x="933125" y="77317"/>
                  <a:pt x="933811" y="77689"/>
                </a:cubicBezTo>
                <a:cubicBezTo>
                  <a:pt x="937735" y="79811"/>
                  <a:pt x="942117" y="80955"/>
                  <a:pt x="946574" y="81023"/>
                </a:cubicBezTo>
                <a:cubicBezTo>
                  <a:pt x="950823" y="81107"/>
                  <a:pt x="954985" y="79766"/>
                  <a:pt x="958385" y="77213"/>
                </a:cubicBezTo>
                <a:cubicBezTo>
                  <a:pt x="965348" y="72250"/>
                  <a:pt x="967653" y="62947"/>
                  <a:pt x="963814" y="55305"/>
                </a:cubicBezTo>
                <a:cubicBezTo>
                  <a:pt x="958319" y="47850"/>
                  <a:pt x="950823" y="42104"/>
                  <a:pt x="942193" y="38732"/>
                </a:cubicBezTo>
                <a:cubicBezTo>
                  <a:pt x="938602" y="37084"/>
                  <a:pt x="936116" y="33698"/>
                  <a:pt x="935621" y="29778"/>
                </a:cubicBezTo>
                <a:cubicBezTo>
                  <a:pt x="935611" y="26762"/>
                  <a:pt x="937211" y="23969"/>
                  <a:pt x="939812" y="22444"/>
                </a:cubicBezTo>
                <a:cubicBezTo>
                  <a:pt x="943260" y="20637"/>
                  <a:pt x="947431" y="20856"/>
                  <a:pt x="950670" y="23016"/>
                </a:cubicBezTo>
                <a:cubicBezTo>
                  <a:pt x="955699" y="25967"/>
                  <a:pt x="958785" y="31373"/>
                  <a:pt x="958766" y="37208"/>
                </a:cubicBezTo>
                <a:lnTo>
                  <a:pt x="958766" y="38732"/>
                </a:lnTo>
                <a:lnTo>
                  <a:pt x="962100" y="38732"/>
                </a:lnTo>
                <a:lnTo>
                  <a:pt x="962100" y="16824"/>
                </a:lnTo>
                <a:lnTo>
                  <a:pt x="958957" y="16824"/>
                </a:lnTo>
                <a:lnTo>
                  <a:pt x="958957" y="17491"/>
                </a:lnTo>
                <a:cubicBezTo>
                  <a:pt x="958919" y="18204"/>
                  <a:pt x="958566" y="18863"/>
                  <a:pt x="958004" y="19301"/>
                </a:cubicBezTo>
                <a:cubicBezTo>
                  <a:pt x="956756" y="19680"/>
                  <a:pt x="955404" y="19507"/>
                  <a:pt x="954289" y="18825"/>
                </a:cubicBezTo>
                <a:cubicBezTo>
                  <a:pt x="947117" y="14334"/>
                  <a:pt x="937850" y="15111"/>
                  <a:pt x="931525" y="20730"/>
                </a:cubicBezTo>
                <a:cubicBezTo>
                  <a:pt x="927524" y="24434"/>
                  <a:pt x="925448" y="29774"/>
                  <a:pt x="925905" y="35208"/>
                </a:cubicBezTo>
                <a:cubicBezTo>
                  <a:pt x="926533" y="40569"/>
                  <a:pt x="929687" y="45309"/>
                  <a:pt x="934382" y="47971"/>
                </a:cubicBezTo>
                <a:moveTo>
                  <a:pt x="851991" y="62640"/>
                </a:moveTo>
                <a:lnTo>
                  <a:pt x="848562" y="62640"/>
                </a:lnTo>
                <a:lnTo>
                  <a:pt x="848562" y="63211"/>
                </a:lnTo>
                <a:cubicBezTo>
                  <a:pt x="846085" y="71212"/>
                  <a:pt x="841799" y="74832"/>
                  <a:pt x="834751" y="74832"/>
                </a:cubicBezTo>
                <a:lnTo>
                  <a:pt x="818939" y="74832"/>
                </a:lnTo>
                <a:cubicBezTo>
                  <a:pt x="817673" y="74832"/>
                  <a:pt x="816653" y="73808"/>
                  <a:pt x="816653" y="72546"/>
                </a:cubicBezTo>
                <a:lnTo>
                  <a:pt x="816653" y="49971"/>
                </a:lnTo>
                <a:lnTo>
                  <a:pt x="833798" y="49971"/>
                </a:lnTo>
                <a:cubicBezTo>
                  <a:pt x="836751" y="49971"/>
                  <a:pt x="837513" y="53115"/>
                  <a:pt x="837513" y="55020"/>
                </a:cubicBezTo>
                <a:lnTo>
                  <a:pt x="837513" y="56258"/>
                </a:lnTo>
                <a:lnTo>
                  <a:pt x="841132" y="56258"/>
                </a:lnTo>
                <a:lnTo>
                  <a:pt x="841132" y="37208"/>
                </a:lnTo>
                <a:lnTo>
                  <a:pt x="837513" y="37208"/>
                </a:lnTo>
                <a:lnTo>
                  <a:pt x="837513" y="38732"/>
                </a:lnTo>
                <a:cubicBezTo>
                  <a:pt x="837513" y="40637"/>
                  <a:pt x="836560" y="43780"/>
                  <a:pt x="833798" y="43780"/>
                </a:cubicBezTo>
                <a:lnTo>
                  <a:pt x="816653" y="43780"/>
                </a:lnTo>
                <a:lnTo>
                  <a:pt x="816653" y="22349"/>
                </a:lnTo>
                <a:lnTo>
                  <a:pt x="835227" y="22349"/>
                </a:lnTo>
                <a:cubicBezTo>
                  <a:pt x="839704" y="22349"/>
                  <a:pt x="842847" y="25968"/>
                  <a:pt x="843133" y="31874"/>
                </a:cubicBezTo>
                <a:lnTo>
                  <a:pt x="843133" y="32636"/>
                </a:lnTo>
                <a:lnTo>
                  <a:pt x="846467" y="32636"/>
                </a:lnTo>
                <a:lnTo>
                  <a:pt x="845133" y="16634"/>
                </a:lnTo>
                <a:lnTo>
                  <a:pt x="798365" y="16634"/>
                </a:lnTo>
                <a:lnTo>
                  <a:pt x="798365" y="19682"/>
                </a:lnTo>
                <a:lnTo>
                  <a:pt x="799699" y="19682"/>
                </a:lnTo>
                <a:cubicBezTo>
                  <a:pt x="803032" y="19682"/>
                  <a:pt x="804461" y="21396"/>
                  <a:pt x="804461" y="25397"/>
                </a:cubicBezTo>
                <a:lnTo>
                  <a:pt x="804461" y="71498"/>
                </a:lnTo>
                <a:cubicBezTo>
                  <a:pt x="804461" y="75498"/>
                  <a:pt x="803032" y="77118"/>
                  <a:pt x="799699" y="77118"/>
                </a:cubicBezTo>
                <a:lnTo>
                  <a:pt x="798365" y="77118"/>
                </a:lnTo>
                <a:lnTo>
                  <a:pt x="798365" y="80642"/>
                </a:lnTo>
                <a:lnTo>
                  <a:pt x="846467" y="80642"/>
                </a:lnTo>
                <a:close/>
                <a:moveTo>
                  <a:pt x="1000962" y="77308"/>
                </a:moveTo>
                <a:lnTo>
                  <a:pt x="999628" y="77308"/>
                </a:lnTo>
                <a:cubicBezTo>
                  <a:pt x="996295" y="77308"/>
                  <a:pt x="994770" y="75594"/>
                  <a:pt x="994770" y="71688"/>
                </a:cubicBezTo>
                <a:lnTo>
                  <a:pt x="994770" y="25587"/>
                </a:lnTo>
                <a:cubicBezTo>
                  <a:pt x="994770" y="21682"/>
                  <a:pt x="996295" y="19872"/>
                  <a:pt x="999628" y="19872"/>
                </a:cubicBezTo>
                <a:lnTo>
                  <a:pt x="1000962" y="19872"/>
                </a:lnTo>
                <a:lnTo>
                  <a:pt x="1000962" y="16443"/>
                </a:lnTo>
                <a:lnTo>
                  <a:pt x="976578" y="16443"/>
                </a:lnTo>
                <a:lnTo>
                  <a:pt x="976578" y="19682"/>
                </a:lnTo>
                <a:lnTo>
                  <a:pt x="978102" y="19682"/>
                </a:lnTo>
                <a:cubicBezTo>
                  <a:pt x="981436" y="19682"/>
                  <a:pt x="982864" y="21396"/>
                  <a:pt x="982864" y="25397"/>
                </a:cubicBezTo>
                <a:lnTo>
                  <a:pt x="982864" y="71498"/>
                </a:lnTo>
                <a:cubicBezTo>
                  <a:pt x="982864" y="75498"/>
                  <a:pt x="981436" y="77118"/>
                  <a:pt x="978102" y="77118"/>
                </a:cubicBezTo>
                <a:lnTo>
                  <a:pt x="976578" y="77118"/>
                </a:lnTo>
                <a:lnTo>
                  <a:pt x="976578" y="80642"/>
                </a:lnTo>
                <a:lnTo>
                  <a:pt x="1000962" y="80642"/>
                </a:lnTo>
                <a:close/>
                <a:moveTo>
                  <a:pt x="405554" y="77308"/>
                </a:moveTo>
                <a:lnTo>
                  <a:pt x="404316" y="77308"/>
                </a:lnTo>
                <a:cubicBezTo>
                  <a:pt x="400982" y="77308"/>
                  <a:pt x="399553" y="75594"/>
                  <a:pt x="399553" y="71688"/>
                </a:cubicBezTo>
                <a:lnTo>
                  <a:pt x="399553" y="51019"/>
                </a:lnTo>
                <a:lnTo>
                  <a:pt x="424509" y="51019"/>
                </a:lnTo>
                <a:lnTo>
                  <a:pt x="424509" y="71688"/>
                </a:lnTo>
                <a:cubicBezTo>
                  <a:pt x="424509" y="75689"/>
                  <a:pt x="423080" y="77308"/>
                  <a:pt x="419556" y="77308"/>
                </a:cubicBezTo>
                <a:lnTo>
                  <a:pt x="418222" y="77308"/>
                </a:lnTo>
                <a:lnTo>
                  <a:pt x="418222" y="80832"/>
                </a:lnTo>
                <a:lnTo>
                  <a:pt x="442702" y="80832"/>
                </a:lnTo>
                <a:lnTo>
                  <a:pt x="442702" y="77308"/>
                </a:lnTo>
                <a:lnTo>
                  <a:pt x="441177" y="77308"/>
                </a:lnTo>
                <a:cubicBezTo>
                  <a:pt x="437844" y="77308"/>
                  <a:pt x="436415" y="75689"/>
                  <a:pt x="436415" y="71688"/>
                </a:cubicBezTo>
                <a:lnTo>
                  <a:pt x="436415" y="25587"/>
                </a:lnTo>
                <a:cubicBezTo>
                  <a:pt x="436415" y="21587"/>
                  <a:pt x="437844" y="19872"/>
                  <a:pt x="441177" y="19872"/>
                </a:cubicBezTo>
                <a:lnTo>
                  <a:pt x="442702" y="19872"/>
                </a:lnTo>
                <a:lnTo>
                  <a:pt x="442702" y="16443"/>
                </a:lnTo>
                <a:lnTo>
                  <a:pt x="418222" y="16443"/>
                </a:lnTo>
                <a:lnTo>
                  <a:pt x="418222" y="19682"/>
                </a:lnTo>
                <a:lnTo>
                  <a:pt x="419937" y="19682"/>
                </a:lnTo>
                <a:cubicBezTo>
                  <a:pt x="423366" y="19682"/>
                  <a:pt x="424890" y="21492"/>
                  <a:pt x="424890" y="25397"/>
                </a:cubicBezTo>
                <a:lnTo>
                  <a:pt x="424890" y="44447"/>
                </a:lnTo>
                <a:lnTo>
                  <a:pt x="399935" y="44447"/>
                </a:lnTo>
                <a:lnTo>
                  <a:pt x="399935" y="25397"/>
                </a:lnTo>
                <a:cubicBezTo>
                  <a:pt x="399935" y="21587"/>
                  <a:pt x="401458" y="19682"/>
                  <a:pt x="404697" y="19682"/>
                </a:cubicBezTo>
                <a:lnTo>
                  <a:pt x="405935" y="19682"/>
                </a:lnTo>
                <a:lnTo>
                  <a:pt x="405935" y="16253"/>
                </a:lnTo>
                <a:lnTo>
                  <a:pt x="381837" y="16253"/>
                </a:lnTo>
                <a:lnTo>
                  <a:pt x="381837" y="19682"/>
                </a:lnTo>
                <a:lnTo>
                  <a:pt x="383075" y="19682"/>
                </a:lnTo>
                <a:cubicBezTo>
                  <a:pt x="386504" y="19682"/>
                  <a:pt x="387838" y="21301"/>
                  <a:pt x="387838" y="25397"/>
                </a:cubicBezTo>
                <a:lnTo>
                  <a:pt x="387838" y="71498"/>
                </a:lnTo>
                <a:cubicBezTo>
                  <a:pt x="387838" y="75594"/>
                  <a:pt x="386599" y="77118"/>
                  <a:pt x="383075" y="77118"/>
                </a:cubicBezTo>
                <a:lnTo>
                  <a:pt x="381837" y="77118"/>
                </a:lnTo>
                <a:lnTo>
                  <a:pt x="381837" y="80642"/>
                </a:lnTo>
                <a:lnTo>
                  <a:pt x="406030" y="80642"/>
                </a:lnTo>
                <a:close/>
                <a:moveTo>
                  <a:pt x="506233" y="62259"/>
                </a:moveTo>
                <a:lnTo>
                  <a:pt x="502519" y="62259"/>
                </a:lnTo>
                <a:lnTo>
                  <a:pt x="502519" y="62830"/>
                </a:lnTo>
                <a:cubicBezTo>
                  <a:pt x="501633" y="69704"/>
                  <a:pt x="495632" y="74754"/>
                  <a:pt x="488707" y="74451"/>
                </a:cubicBezTo>
                <a:lnTo>
                  <a:pt x="472896" y="74451"/>
                </a:lnTo>
                <a:cubicBezTo>
                  <a:pt x="471686" y="74452"/>
                  <a:pt x="470705" y="73471"/>
                  <a:pt x="470705" y="72262"/>
                </a:cubicBezTo>
                <a:cubicBezTo>
                  <a:pt x="470705" y="72229"/>
                  <a:pt x="470705" y="72197"/>
                  <a:pt x="470705" y="72165"/>
                </a:cubicBezTo>
                <a:lnTo>
                  <a:pt x="470705" y="49971"/>
                </a:lnTo>
                <a:lnTo>
                  <a:pt x="487946" y="49971"/>
                </a:lnTo>
                <a:cubicBezTo>
                  <a:pt x="490422" y="49971"/>
                  <a:pt x="491470" y="52543"/>
                  <a:pt x="491470" y="55020"/>
                </a:cubicBezTo>
                <a:lnTo>
                  <a:pt x="491470" y="56258"/>
                </a:lnTo>
                <a:lnTo>
                  <a:pt x="495089" y="56258"/>
                </a:lnTo>
                <a:lnTo>
                  <a:pt x="495089" y="37208"/>
                </a:lnTo>
                <a:lnTo>
                  <a:pt x="491470" y="37208"/>
                </a:lnTo>
                <a:lnTo>
                  <a:pt x="491470" y="38732"/>
                </a:lnTo>
                <a:cubicBezTo>
                  <a:pt x="491470" y="40827"/>
                  <a:pt x="490422" y="43780"/>
                  <a:pt x="487946" y="43780"/>
                </a:cubicBezTo>
                <a:lnTo>
                  <a:pt x="470705" y="43780"/>
                </a:lnTo>
                <a:lnTo>
                  <a:pt x="470705" y="22349"/>
                </a:lnTo>
                <a:lnTo>
                  <a:pt x="489184" y="22349"/>
                </a:lnTo>
                <a:cubicBezTo>
                  <a:pt x="493756" y="22349"/>
                  <a:pt x="496804" y="25968"/>
                  <a:pt x="497089" y="31874"/>
                </a:cubicBezTo>
                <a:lnTo>
                  <a:pt x="497089" y="32636"/>
                </a:lnTo>
                <a:lnTo>
                  <a:pt x="500423" y="32636"/>
                </a:lnTo>
                <a:lnTo>
                  <a:pt x="499280" y="16634"/>
                </a:lnTo>
                <a:lnTo>
                  <a:pt x="452417" y="16634"/>
                </a:lnTo>
                <a:lnTo>
                  <a:pt x="452417" y="19682"/>
                </a:lnTo>
                <a:lnTo>
                  <a:pt x="453655" y="19682"/>
                </a:lnTo>
                <a:cubicBezTo>
                  <a:pt x="456989" y="19682"/>
                  <a:pt x="458608" y="21492"/>
                  <a:pt x="458608" y="25397"/>
                </a:cubicBezTo>
                <a:lnTo>
                  <a:pt x="458608" y="71498"/>
                </a:lnTo>
                <a:cubicBezTo>
                  <a:pt x="458608" y="75403"/>
                  <a:pt x="457085" y="77118"/>
                  <a:pt x="453655" y="77118"/>
                </a:cubicBezTo>
                <a:lnTo>
                  <a:pt x="452417" y="77118"/>
                </a:lnTo>
                <a:lnTo>
                  <a:pt x="452417" y="80642"/>
                </a:lnTo>
                <a:lnTo>
                  <a:pt x="500519" y="80642"/>
                </a:lnTo>
                <a:close/>
                <a:moveTo>
                  <a:pt x="1077733" y="24159"/>
                </a:moveTo>
                <a:lnTo>
                  <a:pt x="1096783" y="53305"/>
                </a:lnTo>
                <a:lnTo>
                  <a:pt x="1096783" y="71307"/>
                </a:lnTo>
                <a:cubicBezTo>
                  <a:pt x="1096783" y="75403"/>
                  <a:pt x="1095354" y="77118"/>
                  <a:pt x="1091926" y="77118"/>
                </a:cubicBezTo>
                <a:lnTo>
                  <a:pt x="1090592" y="77118"/>
                </a:lnTo>
                <a:lnTo>
                  <a:pt x="1090592" y="80547"/>
                </a:lnTo>
                <a:lnTo>
                  <a:pt x="1115262" y="80547"/>
                </a:lnTo>
                <a:lnTo>
                  <a:pt x="1115262" y="77118"/>
                </a:lnTo>
                <a:lnTo>
                  <a:pt x="1113928" y="77118"/>
                </a:lnTo>
                <a:cubicBezTo>
                  <a:pt x="1110309" y="77118"/>
                  <a:pt x="1108880" y="75498"/>
                  <a:pt x="1108880" y="71498"/>
                </a:cubicBezTo>
                <a:lnTo>
                  <a:pt x="1108880" y="52448"/>
                </a:lnTo>
                <a:lnTo>
                  <a:pt x="1125835" y="23873"/>
                </a:lnTo>
                <a:cubicBezTo>
                  <a:pt x="1127054" y="21399"/>
                  <a:pt x="1129473" y="19739"/>
                  <a:pt x="1132217" y="19491"/>
                </a:cubicBezTo>
                <a:lnTo>
                  <a:pt x="1133074" y="19491"/>
                </a:lnTo>
                <a:lnTo>
                  <a:pt x="1133074" y="15967"/>
                </a:lnTo>
                <a:lnTo>
                  <a:pt x="1115929" y="15967"/>
                </a:lnTo>
                <a:lnTo>
                  <a:pt x="1115929" y="19682"/>
                </a:lnTo>
                <a:lnTo>
                  <a:pt x="1118405" y="19682"/>
                </a:lnTo>
                <a:cubicBezTo>
                  <a:pt x="1118910" y="19743"/>
                  <a:pt x="1119348" y="20069"/>
                  <a:pt x="1119548" y="20539"/>
                </a:cubicBezTo>
                <a:cubicBezTo>
                  <a:pt x="1119891" y="21196"/>
                  <a:pt x="1119891" y="21977"/>
                  <a:pt x="1119548" y="22635"/>
                </a:cubicBezTo>
                <a:lnTo>
                  <a:pt x="1105928" y="45780"/>
                </a:lnTo>
                <a:lnTo>
                  <a:pt x="1090973" y="23016"/>
                </a:lnTo>
                <a:cubicBezTo>
                  <a:pt x="1090526" y="22284"/>
                  <a:pt x="1090526" y="21366"/>
                  <a:pt x="1090973" y="20634"/>
                </a:cubicBezTo>
                <a:cubicBezTo>
                  <a:pt x="1091278" y="20069"/>
                  <a:pt x="1091859" y="19707"/>
                  <a:pt x="1092497" y="19682"/>
                </a:cubicBezTo>
                <a:lnTo>
                  <a:pt x="1094783" y="19682"/>
                </a:lnTo>
                <a:lnTo>
                  <a:pt x="1094783" y="16158"/>
                </a:lnTo>
                <a:lnTo>
                  <a:pt x="1070876" y="16158"/>
                </a:lnTo>
                <a:lnTo>
                  <a:pt x="1070876" y="19682"/>
                </a:lnTo>
                <a:lnTo>
                  <a:pt x="1071733" y="19682"/>
                </a:lnTo>
                <a:cubicBezTo>
                  <a:pt x="1073352" y="19682"/>
                  <a:pt x="1075352" y="20253"/>
                  <a:pt x="1077543" y="24254"/>
                </a:cubicBezTo>
                <a:moveTo>
                  <a:pt x="629868" y="21111"/>
                </a:moveTo>
                <a:lnTo>
                  <a:pt x="632059" y="23682"/>
                </a:lnTo>
                <a:lnTo>
                  <a:pt x="633869" y="25778"/>
                </a:lnTo>
                <a:lnTo>
                  <a:pt x="633869" y="73403"/>
                </a:lnTo>
                <a:cubicBezTo>
                  <a:pt x="633869" y="75975"/>
                  <a:pt x="631487" y="77118"/>
                  <a:pt x="629201" y="77118"/>
                </a:cubicBezTo>
                <a:lnTo>
                  <a:pt x="627677" y="77118"/>
                </a:lnTo>
                <a:lnTo>
                  <a:pt x="627677" y="80737"/>
                </a:lnTo>
                <a:lnTo>
                  <a:pt x="646727" y="80737"/>
                </a:lnTo>
                <a:lnTo>
                  <a:pt x="646727" y="76832"/>
                </a:lnTo>
                <a:lnTo>
                  <a:pt x="645489" y="76832"/>
                </a:lnTo>
                <a:cubicBezTo>
                  <a:pt x="643012" y="76832"/>
                  <a:pt x="640536" y="75594"/>
                  <a:pt x="640536" y="73117"/>
                </a:cubicBezTo>
                <a:lnTo>
                  <a:pt x="640536" y="34350"/>
                </a:lnTo>
                <a:lnTo>
                  <a:pt x="680351" y="80547"/>
                </a:lnTo>
                <a:lnTo>
                  <a:pt x="680351" y="80547"/>
                </a:lnTo>
                <a:lnTo>
                  <a:pt x="682922" y="80547"/>
                </a:lnTo>
                <a:lnTo>
                  <a:pt x="682922" y="23397"/>
                </a:lnTo>
                <a:cubicBezTo>
                  <a:pt x="683170" y="21042"/>
                  <a:pt x="685275" y="19334"/>
                  <a:pt x="687628" y="19581"/>
                </a:cubicBezTo>
                <a:cubicBezTo>
                  <a:pt x="687647" y="19583"/>
                  <a:pt x="687665" y="19585"/>
                  <a:pt x="687685" y="19587"/>
                </a:cubicBezTo>
                <a:lnTo>
                  <a:pt x="689018" y="19587"/>
                </a:lnTo>
                <a:lnTo>
                  <a:pt x="689018" y="16158"/>
                </a:lnTo>
                <a:lnTo>
                  <a:pt x="669968" y="16158"/>
                </a:lnTo>
                <a:lnTo>
                  <a:pt x="669968" y="19682"/>
                </a:lnTo>
                <a:lnTo>
                  <a:pt x="671397" y="19682"/>
                </a:lnTo>
                <a:cubicBezTo>
                  <a:pt x="673692" y="19410"/>
                  <a:pt x="675778" y="21054"/>
                  <a:pt x="676054" y="23353"/>
                </a:cubicBezTo>
                <a:cubicBezTo>
                  <a:pt x="676054" y="23399"/>
                  <a:pt x="676064" y="23445"/>
                  <a:pt x="676064" y="23492"/>
                </a:cubicBezTo>
                <a:lnTo>
                  <a:pt x="676064" y="56925"/>
                </a:lnTo>
                <a:lnTo>
                  <a:pt x="640917" y="16253"/>
                </a:lnTo>
                <a:lnTo>
                  <a:pt x="623677" y="16253"/>
                </a:lnTo>
                <a:lnTo>
                  <a:pt x="623677" y="19682"/>
                </a:lnTo>
                <a:lnTo>
                  <a:pt x="624534" y="19682"/>
                </a:lnTo>
                <a:cubicBezTo>
                  <a:pt x="627010" y="19682"/>
                  <a:pt x="628439" y="19682"/>
                  <a:pt x="629487" y="21206"/>
                </a:cubicBezTo>
                <a:moveTo>
                  <a:pt x="734262" y="24444"/>
                </a:moveTo>
                <a:lnTo>
                  <a:pt x="758170" y="79689"/>
                </a:lnTo>
                <a:lnTo>
                  <a:pt x="758170" y="79689"/>
                </a:lnTo>
                <a:cubicBezTo>
                  <a:pt x="758646" y="80258"/>
                  <a:pt x="759332" y="80603"/>
                  <a:pt x="760075" y="80642"/>
                </a:cubicBezTo>
                <a:lnTo>
                  <a:pt x="760075" y="80642"/>
                </a:lnTo>
                <a:cubicBezTo>
                  <a:pt x="760742" y="80537"/>
                  <a:pt x="761322" y="80156"/>
                  <a:pt x="761694" y="79594"/>
                </a:cubicBezTo>
                <a:lnTo>
                  <a:pt x="783316" y="24540"/>
                </a:lnTo>
                <a:cubicBezTo>
                  <a:pt x="785126" y="20825"/>
                  <a:pt x="786459" y="19491"/>
                  <a:pt x="788364" y="19491"/>
                </a:cubicBezTo>
                <a:lnTo>
                  <a:pt x="789221" y="19491"/>
                </a:lnTo>
                <a:lnTo>
                  <a:pt x="789221" y="16062"/>
                </a:lnTo>
                <a:lnTo>
                  <a:pt x="773029" y="16062"/>
                </a:lnTo>
                <a:lnTo>
                  <a:pt x="773029" y="19682"/>
                </a:lnTo>
                <a:lnTo>
                  <a:pt x="774839" y="19682"/>
                </a:lnTo>
                <a:cubicBezTo>
                  <a:pt x="775601" y="19719"/>
                  <a:pt x="776305" y="20106"/>
                  <a:pt x="776744" y="20730"/>
                </a:cubicBezTo>
                <a:cubicBezTo>
                  <a:pt x="777067" y="21357"/>
                  <a:pt x="777067" y="22102"/>
                  <a:pt x="776744" y="22730"/>
                </a:cubicBezTo>
                <a:lnTo>
                  <a:pt x="762837" y="59496"/>
                </a:lnTo>
                <a:lnTo>
                  <a:pt x="746740" y="22920"/>
                </a:lnTo>
                <a:cubicBezTo>
                  <a:pt x="746416" y="22293"/>
                  <a:pt x="746416" y="21548"/>
                  <a:pt x="746740" y="20920"/>
                </a:cubicBezTo>
                <a:cubicBezTo>
                  <a:pt x="747120" y="20325"/>
                  <a:pt x="747749" y="19938"/>
                  <a:pt x="748454" y="19872"/>
                </a:cubicBezTo>
                <a:lnTo>
                  <a:pt x="751407" y="19872"/>
                </a:lnTo>
                <a:lnTo>
                  <a:pt x="751407" y="16443"/>
                </a:lnTo>
                <a:lnTo>
                  <a:pt x="728356" y="16443"/>
                </a:lnTo>
                <a:lnTo>
                  <a:pt x="728356" y="19682"/>
                </a:lnTo>
                <a:lnTo>
                  <a:pt x="729309" y="19682"/>
                </a:lnTo>
                <a:cubicBezTo>
                  <a:pt x="731214" y="19682"/>
                  <a:pt x="732738" y="21111"/>
                  <a:pt x="734262" y="24444"/>
                </a:cubicBezTo>
                <a:moveTo>
                  <a:pt x="548524" y="10633"/>
                </a:moveTo>
                <a:lnTo>
                  <a:pt x="548524" y="53400"/>
                </a:lnTo>
                <a:cubicBezTo>
                  <a:pt x="548763" y="69496"/>
                  <a:pt x="562002" y="82351"/>
                  <a:pt x="578099" y="82112"/>
                </a:cubicBezTo>
                <a:cubicBezTo>
                  <a:pt x="578909" y="82101"/>
                  <a:pt x="579719" y="82055"/>
                  <a:pt x="580528" y="81975"/>
                </a:cubicBezTo>
                <a:cubicBezTo>
                  <a:pt x="598817" y="81975"/>
                  <a:pt x="611675" y="70831"/>
                  <a:pt x="611675" y="54829"/>
                </a:cubicBezTo>
                <a:lnTo>
                  <a:pt x="611675" y="8728"/>
                </a:lnTo>
                <a:cubicBezTo>
                  <a:pt x="611675" y="5585"/>
                  <a:pt x="613104" y="4061"/>
                  <a:pt x="616152" y="4061"/>
                </a:cubicBezTo>
                <a:lnTo>
                  <a:pt x="619962" y="4061"/>
                </a:lnTo>
                <a:lnTo>
                  <a:pt x="619962" y="-35"/>
                </a:lnTo>
                <a:lnTo>
                  <a:pt x="595197" y="-35"/>
                </a:lnTo>
                <a:lnTo>
                  <a:pt x="595197" y="4061"/>
                </a:lnTo>
                <a:lnTo>
                  <a:pt x="599102" y="4061"/>
                </a:lnTo>
                <a:cubicBezTo>
                  <a:pt x="601360" y="3880"/>
                  <a:pt x="603332" y="5561"/>
                  <a:pt x="603512" y="7816"/>
                </a:cubicBezTo>
                <a:cubicBezTo>
                  <a:pt x="603541" y="8120"/>
                  <a:pt x="603532" y="8426"/>
                  <a:pt x="603484" y="8728"/>
                </a:cubicBezTo>
                <a:lnTo>
                  <a:pt x="603484" y="54734"/>
                </a:lnTo>
                <a:cubicBezTo>
                  <a:pt x="603112" y="65669"/>
                  <a:pt x="593949" y="74235"/>
                  <a:pt x="583014" y="73866"/>
                </a:cubicBezTo>
                <a:cubicBezTo>
                  <a:pt x="582596" y="73851"/>
                  <a:pt x="582186" y="73824"/>
                  <a:pt x="581767" y="73784"/>
                </a:cubicBezTo>
                <a:cubicBezTo>
                  <a:pt x="571565" y="73819"/>
                  <a:pt x="563260" y="65573"/>
                  <a:pt x="563222" y="55368"/>
                </a:cubicBezTo>
                <a:cubicBezTo>
                  <a:pt x="563222" y="54839"/>
                  <a:pt x="563240" y="54309"/>
                  <a:pt x="563288" y="53781"/>
                </a:cubicBezTo>
                <a:lnTo>
                  <a:pt x="563288" y="10633"/>
                </a:lnTo>
                <a:cubicBezTo>
                  <a:pt x="563279" y="7147"/>
                  <a:pt x="566003" y="4263"/>
                  <a:pt x="569480" y="4061"/>
                </a:cubicBezTo>
                <a:lnTo>
                  <a:pt x="571479" y="4061"/>
                </a:lnTo>
                <a:lnTo>
                  <a:pt x="571479" y="-35"/>
                </a:lnTo>
                <a:lnTo>
                  <a:pt x="540523" y="-35"/>
                </a:lnTo>
                <a:lnTo>
                  <a:pt x="540523" y="4061"/>
                </a:lnTo>
                <a:lnTo>
                  <a:pt x="542333" y="4061"/>
                </a:lnTo>
                <a:cubicBezTo>
                  <a:pt x="545839" y="4215"/>
                  <a:pt x="548581" y="7128"/>
                  <a:pt x="548524" y="10633"/>
                </a:cubicBezTo>
                <a:moveTo>
                  <a:pt x="721403" y="77308"/>
                </a:moveTo>
                <a:lnTo>
                  <a:pt x="720260" y="77308"/>
                </a:lnTo>
                <a:cubicBezTo>
                  <a:pt x="716831" y="77308"/>
                  <a:pt x="715403" y="75594"/>
                  <a:pt x="715403" y="71688"/>
                </a:cubicBezTo>
                <a:lnTo>
                  <a:pt x="715403" y="25587"/>
                </a:lnTo>
                <a:cubicBezTo>
                  <a:pt x="715403" y="21682"/>
                  <a:pt x="716926" y="19872"/>
                  <a:pt x="720260" y="19872"/>
                </a:cubicBezTo>
                <a:lnTo>
                  <a:pt x="721403" y="19872"/>
                </a:lnTo>
                <a:lnTo>
                  <a:pt x="721403" y="16443"/>
                </a:lnTo>
                <a:lnTo>
                  <a:pt x="697305" y="16443"/>
                </a:lnTo>
                <a:lnTo>
                  <a:pt x="697305" y="19682"/>
                </a:lnTo>
                <a:lnTo>
                  <a:pt x="698448" y="19682"/>
                </a:lnTo>
                <a:cubicBezTo>
                  <a:pt x="701972" y="19682"/>
                  <a:pt x="703592" y="21396"/>
                  <a:pt x="703592" y="25397"/>
                </a:cubicBezTo>
                <a:lnTo>
                  <a:pt x="703592" y="71498"/>
                </a:lnTo>
                <a:cubicBezTo>
                  <a:pt x="703592" y="75498"/>
                  <a:pt x="702067" y="77118"/>
                  <a:pt x="698448" y="77118"/>
                </a:cubicBezTo>
                <a:lnTo>
                  <a:pt x="697305" y="77118"/>
                </a:lnTo>
                <a:lnTo>
                  <a:pt x="697305" y="80642"/>
                </a:lnTo>
                <a:lnTo>
                  <a:pt x="721403" y="80642"/>
                </a:lnTo>
                <a:close/>
                <a:moveTo>
                  <a:pt x="1064303" y="16443"/>
                </a:moveTo>
                <a:lnTo>
                  <a:pt x="1012582" y="16443"/>
                </a:lnTo>
                <a:cubicBezTo>
                  <a:pt x="1011878" y="16441"/>
                  <a:pt x="1011297" y="16982"/>
                  <a:pt x="1011249" y="17682"/>
                </a:cubicBezTo>
                <a:lnTo>
                  <a:pt x="1010678" y="33017"/>
                </a:lnTo>
                <a:lnTo>
                  <a:pt x="1013916" y="33017"/>
                </a:lnTo>
                <a:lnTo>
                  <a:pt x="1013916" y="32160"/>
                </a:lnTo>
                <a:cubicBezTo>
                  <a:pt x="1013916" y="25968"/>
                  <a:pt x="1016583" y="22635"/>
                  <a:pt x="1020964" y="22635"/>
                </a:cubicBezTo>
                <a:lnTo>
                  <a:pt x="1032680" y="22635"/>
                </a:lnTo>
                <a:lnTo>
                  <a:pt x="1032680" y="72069"/>
                </a:lnTo>
                <a:cubicBezTo>
                  <a:pt x="1032680" y="75784"/>
                  <a:pt x="1031156" y="77308"/>
                  <a:pt x="1027536" y="77308"/>
                </a:cubicBezTo>
                <a:lnTo>
                  <a:pt x="1026394" y="77308"/>
                </a:lnTo>
                <a:lnTo>
                  <a:pt x="1026394" y="80832"/>
                </a:lnTo>
                <a:lnTo>
                  <a:pt x="1050492" y="80832"/>
                </a:lnTo>
                <a:lnTo>
                  <a:pt x="1050492" y="77308"/>
                </a:lnTo>
                <a:lnTo>
                  <a:pt x="1049349" y="77308"/>
                </a:lnTo>
                <a:cubicBezTo>
                  <a:pt x="1045825" y="77308"/>
                  <a:pt x="1044396" y="75879"/>
                  <a:pt x="1044396" y="72069"/>
                </a:cubicBezTo>
                <a:lnTo>
                  <a:pt x="1044396" y="22920"/>
                </a:lnTo>
                <a:lnTo>
                  <a:pt x="1056017" y="22920"/>
                </a:lnTo>
                <a:cubicBezTo>
                  <a:pt x="1058779" y="22920"/>
                  <a:pt x="1062398" y="23873"/>
                  <a:pt x="1062874" y="32445"/>
                </a:cubicBezTo>
                <a:lnTo>
                  <a:pt x="1062874" y="33303"/>
                </a:lnTo>
                <a:lnTo>
                  <a:pt x="1066208" y="33303"/>
                </a:lnTo>
                <a:lnTo>
                  <a:pt x="1065446" y="17967"/>
                </a:lnTo>
                <a:cubicBezTo>
                  <a:pt x="1065399" y="17303"/>
                  <a:pt x="1064875" y="16775"/>
                  <a:pt x="1064208" y="16729"/>
                </a:cubicBezTo>
                <a:moveTo>
                  <a:pt x="877137" y="22920"/>
                </a:moveTo>
                <a:cubicBezTo>
                  <a:pt x="878537" y="22399"/>
                  <a:pt x="880023" y="22173"/>
                  <a:pt x="881519" y="22254"/>
                </a:cubicBezTo>
                <a:cubicBezTo>
                  <a:pt x="888243" y="21934"/>
                  <a:pt x="893958" y="27126"/>
                  <a:pt x="894273" y="33851"/>
                </a:cubicBezTo>
                <a:cubicBezTo>
                  <a:pt x="894282" y="33891"/>
                  <a:pt x="894282" y="33930"/>
                  <a:pt x="894282" y="33969"/>
                </a:cubicBezTo>
                <a:cubicBezTo>
                  <a:pt x="894130" y="40876"/>
                  <a:pt x="888424" y="46363"/>
                  <a:pt x="881519" y="46257"/>
                </a:cubicBezTo>
                <a:lnTo>
                  <a:pt x="877137" y="46257"/>
                </a:lnTo>
                <a:close/>
                <a:moveTo>
                  <a:pt x="883328" y="77308"/>
                </a:moveTo>
                <a:lnTo>
                  <a:pt x="882090" y="77308"/>
                </a:lnTo>
                <a:cubicBezTo>
                  <a:pt x="878661" y="77308"/>
                  <a:pt x="877137" y="75594"/>
                  <a:pt x="877137" y="71688"/>
                </a:cubicBezTo>
                <a:lnTo>
                  <a:pt x="877137" y="51876"/>
                </a:lnTo>
                <a:lnTo>
                  <a:pt x="879899" y="51876"/>
                </a:lnTo>
                <a:lnTo>
                  <a:pt x="901807" y="80451"/>
                </a:lnTo>
                <a:lnTo>
                  <a:pt x="917332" y="80451"/>
                </a:lnTo>
                <a:lnTo>
                  <a:pt x="917332" y="76927"/>
                </a:lnTo>
                <a:lnTo>
                  <a:pt x="916094" y="76927"/>
                </a:lnTo>
                <a:cubicBezTo>
                  <a:pt x="914285" y="76927"/>
                  <a:pt x="912951" y="75308"/>
                  <a:pt x="911427" y="73593"/>
                </a:cubicBezTo>
                <a:lnTo>
                  <a:pt x="893234" y="49781"/>
                </a:lnTo>
                <a:cubicBezTo>
                  <a:pt x="900769" y="47850"/>
                  <a:pt x="906246" y="41343"/>
                  <a:pt x="906855" y="33588"/>
                </a:cubicBezTo>
                <a:cubicBezTo>
                  <a:pt x="907093" y="29121"/>
                  <a:pt x="905436" y="24761"/>
                  <a:pt x="902283" y="21587"/>
                </a:cubicBezTo>
                <a:cubicBezTo>
                  <a:pt x="894644" y="16478"/>
                  <a:pt x="885338" y="14499"/>
                  <a:pt x="876279" y="16062"/>
                </a:cubicBezTo>
                <a:lnTo>
                  <a:pt x="858944" y="16062"/>
                </a:lnTo>
                <a:lnTo>
                  <a:pt x="858944" y="19682"/>
                </a:lnTo>
                <a:lnTo>
                  <a:pt x="860564" y="19682"/>
                </a:lnTo>
                <a:cubicBezTo>
                  <a:pt x="863707" y="19682"/>
                  <a:pt x="865326" y="21587"/>
                  <a:pt x="865326" y="25397"/>
                </a:cubicBezTo>
                <a:lnTo>
                  <a:pt x="865326" y="71498"/>
                </a:lnTo>
                <a:cubicBezTo>
                  <a:pt x="865326" y="75403"/>
                  <a:pt x="863802" y="77118"/>
                  <a:pt x="860564" y="77118"/>
                </a:cubicBezTo>
                <a:lnTo>
                  <a:pt x="858944" y="77118"/>
                </a:lnTo>
                <a:lnTo>
                  <a:pt x="858944" y="80642"/>
                </a:lnTo>
                <a:lnTo>
                  <a:pt x="883328" y="80642"/>
                </a:lnTo>
                <a:close/>
                <a:moveTo>
                  <a:pt x="438987" y="135696"/>
                </a:moveTo>
                <a:lnTo>
                  <a:pt x="389361" y="135696"/>
                </a:lnTo>
                <a:lnTo>
                  <a:pt x="389361" y="139125"/>
                </a:lnTo>
                <a:lnTo>
                  <a:pt x="391362" y="139125"/>
                </a:lnTo>
                <a:cubicBezTo>
                  <a:pt x="394791" y="139125"/>
                  <a:pt x="396315" y="140935"/>
                  <a:pt x="396315" y="145031"/>
                </a:cubicBezTo>
                <a:lnTo>
                  <a:pt x="396315" y="191132"/>
                </a:lnTo>
                <a:cubicBezTo>
                  <a:pt x="396315" y="195132"/>
                  <a:pt x="394791" y="196847"/>
                  <a:pt x="391362" y="196847"/>
                </a:cubicBezTo>
                <a:lnTo>
                  <a:pt x="390124" y="196847"/>
                </a:lnTo>
                <a:lnTo>
                  <a:pt x="390124" y="200181"/>
                </a:lnTo>
                <a:lnTo>
                  <a:pt x="414508" y="200181"/>
                </a:lnTo>
                <a:lnTo>
                  <a:pt x="414508" y="196847"/>
                </a:lnTo>
                <a:lnTo>
                  <a:pt x="412889" y="196847"/>
                </a:lnTo>
                <a:cubicBezTo>
                  <a:pt x="409554" y="196847"/>
                  <a:pt x="408126" y="195132"/>
                  <a:pt x="408126" y="191322"/>
                </a:cubicBezTo>
                <a:lnTo>
                  <a:pt x="408126" y="169224"/>
                </a:lnTo>
                <a:lnTo>
                  <a:pt x="425557" y="169224"/>
                </a:lnTo>
                <a:cubicBezTo>
                  <a:pt x="428986" y="169224"/>
                  <a:pt x="429081" y="173511"/>
                  <a:pt x="429081" y="174368"/>
                </a:cubicBezTo>
                <a:lnTo>
                  <a:pt x="429081" y="175511"/>
                </a:lnTo>
                <a:lnTo>
                  <a:pt x="432605" y="175511"/>
                </a:lnTo>
                <a:lnTo>
                  <a:pt x="432605" y="156461"/>
                </a:lnTo>
                <a:lnTo>
                  <a:pt x="429081" y="156461"/>
                </a:lnTo>
                <a:lnTo>
                  <a:pt x="429081" y="157699"/>
                </a:lnTo>
                <a:cubicBezTo>
                  <a:pt x="429081" y="158556"/>
                  <a:pt x="429081" y="162747"/>
                  <a:pt x="425557" y="162747"/>
                </a:cubicBezTo>
                <a:lnTo>
                  <a:pt x="408126" y="162747"/>
                </a:lnTo>
                <a:lnTo>
                  <a:pt x="408126" y="141792"/>
                </a:lnTo>
                <a:lnTo>
                  <a:pt x="429462" y="141792"/>
                </a:lnTo>
                <a:cubicBezTo>
                  <a:pt x="433844" y="141792"/>
                  <a:pt x="436986" y="145507"/>
                  <a:pt x="437368" y="151317"/>
                </a:cubicBezTo>
                <a:lnTo>
                  <a:pt x="437368" y="152175"/>
                </a:lnTo>
                <a:lnTo>
                  <a:pt x="440511" y="152175"/>
                </a:lnTo>
                <a:close/>
                <a:moveTo>
                  <a:pt x="629487" y="196752"/>
                </a:moveTo>
                <a:lnTo>
                  <a:pt x="628153" y="196752"/>
                </a:lnTo>
                <a:lnTo>
                  <a:pt x="628153" y="200085"/>
                </a:lnTo>
                <a:lnTo>
                  <a:pt x="677112" y="200085"/>
                </a:lnTo>
                <a:lnTo>
                  <a:pt x="682732" y="181512"/>
                </a:lnTo>
                <a:lnTo>
                  <a:pt x="679207" y="181512"/>
                </a:lnTo>
                <a:lnTo>
                  <a:pt x="679207" y="182083"/>
                </a:lnTo>
                <a:cubicBezTo>
                  <a:pt x="676636" y="190179"/>
                  <a:pt x="672349" y="193799"/>
                  <a:pt x="665301" y="193799"/>
                </a:cubicBezTo>
                <a:lnTo>
                  <a:pt x="649680" y="193799"/>
                </a:lnTo>
                <a:cubicBezTo>
                  <a:pt x="648365" y="193904"/>
                  <a:pt x="647222" y="192926"/>
                  <a:pt x="647118" y="191616"/>
                </a:cubicBezTo>
                <a:cubicBezTo>
                  <a:pt x="647108" y="191550"/>
                  <a:pt x="647108" y="191483"/>
                  <a:pt x="647108" y="191418"/>
                </a:cubicBezTo>
                <a:lnTo>
                  <a:pt x="647108" y="169224"/>
                </a:lnTo>
                <a:lnTo>
                  <a:pt x="664539" y="169224"/>
                </a:lnTo>
                <a:cubicBezTo>
                  <a:pt x="666920" y="169224"/>
                  <a:pt x="668254" y="171796"/>
                  <a:pt x="668254" y="174368"/>
                </a:cubicBezTo>
                <a:lnTo>
                  <a:pt x="668254" y="175511"/>
                </a:lnTo>
                <a:lnTo>
                  <a:pt x="671587" y="175511"/>
                </a:lnTo>
                <a:lnTo>
                  <a:pt x="671587" y="156461"/>
                </a:lnTo>
                <a:lnTo>
                  <a:pt x="667587" y="156461"/>
                </a:lnTo>
                <a:lnTo>
                  <a:pt x="667587" y="157794"/>
                </a:lnTo>
                <a:cubicBezTo>
                  <a:pt x="667587" y="160176"/>
                  <a:pt x="666253" y="162843"/>
                  <a:pt x="663872" y="162843"/>
                </a:cubicBezTo>
                <a:lnTo>
                  <a:pt x="646632" y="162843"/>
                </a:lnTo>
                <a:lnTo>
                  <a:pt x="646632" y="141697"/>
                </a:lnTo>
                <a:lnTo>
                  <a:pt x="665682" y="141697"/>
                </a:lnTo>
                <a:cubicBezTo>
                  <a:pt x="670444" y="141697"/>
                  <a:pt x="673588" y="145317"/>
                  <a:pt x="673778" y="151222"/>
                </a:cubicBezTo>
                <a:lnTo>
                  <a:pt x="673778" y="152079"/>
                </a:lnTo>
                <a:lnTo>
                  <a:pt x="677017" y="152079"/>
                </a:lnTo>
                <a:lnTo>
                  <a:pt x="675874" y="135792"/>
                </a:lnTo>
                <a:lnTo>
                  <a:pt x="629106" y="135792"/>
                </a:lnTo>
                <a:lnTo>
                  <a:pt x="629106" y="139316"/>
                </a:lnTo>
                <a:lnTo>
                  <a:pt x="630439" y="139316"/>
                </a:lnTo>
                <a:cubicBezTo>
                  <a:pt x="633773" y="139316"/>
                  <a:pt x="635297" y="141126"/>
                  <a:pt x="635297" y="145126"/>
                </a:cubicBezTo>
                <a:lnTo>
                  <a:pt x="635297" y="191132"/>
                </a:lnTo>
                <a:cubicBezTo>
                  <a:pt x="635297" y="195037"/>
                  <a:pt x="633773" y="196847"/>
                  <a:pt x="630439" y="196847"/>
                </a:cubicBezTo>
                <a:moveTo>
                  <a:pt x="792364" y="139221"/>
                </a:moveTo>
                <a:lnTo>
                  <a:pt x="793602" y="139221"/>
                </a:lnTo>
                <a:cubicBezTo>
                  <a:pt x="796079" y="139221"/>
                  <a:pt x="798556" y="140649"/>
                  <a:pt x="798556" y="143031"/>
                </a:cubicBezTo>
                <a:lnTo>
                  <a:pt x="798556" y="176559"/>
                </a:lnTo>
                <a:lnTo>
                  <a:pt x="762837" y="135982"/>
                </a:lnTo>
                <a:lnTo>
                  <a:pt x="762837" y="135982"/>
                </a:lnTo>
                <a:lnTo>
                  <a:pt x="745597" y="135982"/>
                </a:lnTo>
                <a:lnTo>
                  <a:pt x="745597" y="139506"/>
                </a:lnTo>
                <a:lnTo>
                  <a:pt x="746454" y="139506"/>
                </a:lnTo>
                <a:cubicBezTo>
                  <a:pt x="749121" y="139506"/>
                  <a:pt x="750550" y="139506"/>
                  <a:pt x="751311" y="141030"/>
                </a:cubicBezTo>
                <a:lnTo>
                  <a:pt x="752264" y="142078"/>
                </a:lnTo>
                <a:cubicBezTo>
                  <a:pt x="753312" y="143221"/>
                  <a:pt x="754264" y="144174"/>
                  <a:pt x="755598" y="145793"/>
                </a:cubicBezTo>
                <a:lnTo>
                  <a:pt x="755598" y="193418"/>
                </a:lnTo>
                <a:cubicBezTo>
                  <a:pt x="755598" y="196085"/>
                  <a:pt x="753121" y="197228"/>
                  <a:pt x="750835" y="197228"/>
                </a:cubicBezTo>
                <a:lnTo>
                  <a:pt x="749407" y="197228"/>
                </a:lnTo>
                <a:lnTo>
                  <a:pt x="749407" y="200752"/>
                </a:lnTo>
                <a:lnTo>
                  <a:pt x="768457" y="200752"/>
                </a:lnTo>
                <a:lnTo>
                  <a:pt x="768457" y="197228"/>
                </a:lnTo>
                <a:lnTo>
                  <a:pt x="767219" y="197228"/>
                </a:lnTo>
                <a:cubicBezTo>
                  <a:pt x="764837" y="197228"/>
                  <a:pt x="762456" y="196085"/>
                  <a:pt x="762456" y="193418"/>
                </a:cubicBezTo>
                <a:lnTo>
                  <a:pt x="762456" y="153603"/>
                </a:lnTo>
                <a:lnTo>
                  <a:pt x="802175" y="199704"/>
                </a:lnTo>
                <a:lnTo>
                  <a:pt x="802175" y="199704"/>
                </a:lnTo>
                <a:lnTo>
                  <a:pt x="804747" y="199704"/>
                </a:lnTo>
                <a:lnTo>
                  <a:pt x="804747" y="142554"/>
                </a:lnTo>
                <a:cubicBezTo>
                  <a:pt x="804995" y="140221"/>
                  <a:pt x="807081" y="138522"/>
                  <a:pt x="809414" y="138744"/>
                </a:cubicBezTo>
                <a:lnTo>
                  <a:pt x="810462" y="138744"/>
                </a:lnTo>
                <a:lnTo>
                  <a:pt x="810462" y="135220"/>
                </a:lnTo>
                <a:lnTo>
                  <a:pt x="791412" y="135220"/>
                </a:lnTo>
                <a:close/>
                <a:moveTo>
                  <a:pt x="919142" y="181607"/>
                </a:moveTo>
                <a:lnTo>
                  <a:pt x="919142" y="182178"/>
                </a:lnTo>
                <a:cubicBezTo>
                  <a:pt x="916571" y="190465"/>
                  <a:pt x="912284" y="194180"/>
                  <a:pt x="905236" y="194180"/>
                </a:cubicBezTo>
                <a:lnTo>
                  <a:pt x="890472" y="194180"/>
                </a:lnTo>
                <a:cubicBezTo>
                  <a:pt x="889329" y="194180"/>
                  <a:pt x="888091" y="192656"/>
                  <a:pt x="888091" y="191132"/>
                </a:cubicBezTo>
                <a:lnTo>
                  <a:pt x="888091" y="145412"/>
                </a:lnTo>
                <a:cubicBezTo>
                  <a:pt x="888091" y="141316"/>
                  <a:pt x="889615" y="139506"/>
                  <a:pt x="893139" y="139506"/>
                </a:cubicBezTo>
                <a:lnTo>
                  <a:pt x="894377" y="139506"/>
                </a:lnTo>
                <a:lnTo>
                  <a:pt x="894377" y="135982"/>
                </a:lnTo>
                <a:lnTo>
                  <a:pt x="869993" y="135982"/>
                </a:lnTo>
                <a:lnTo>
                  <a:pt x="869993" y="139506"/>
                </a:lnTo>
                <a:lnTo>
                  <a:pt x="871422" y="139506"/>
                </a:lnTo>
                <a:cubicBezTo>
                  <a:pt x="874660" y="139506"/>
                  <a:pt x="876185" y="141411"/>
                  <a:pt x="876185" y="145412"/>
                </a:cubicBezTo>
                <a:lnTo>
                  <a:pt x="876185" y="191132"/>
                </a:lnTo>
                <a:cubicBezTo>
                  <a:pt x="876185" y="196371"/>
                  <a:pt x="873517" y="196942"/>
                  <a:pt x="871422" y="196942"/>
                </a:cubicBezTo>
                <a:lnTo>
                  <a:pt x="869993" y="196942"/>
                </a:lnTo>
                <a:lnTo>
                  <a:pt x="869993" y="200371"/>
                </a:lnTo>
                <a:lnTo>
                  <a:pt x="917618" y="200371"/>
                </a:lnTo>
                <a:lnTo>
                  <a:pt x="923238" y="181321"/>
                </a:lnTo>
                <a:close/>
                <a:moveTo>
                  <a:pt x="1121930" y="168081"/>
                </a:moveTo>
                <a:cubicBezTo>
                  <a:pt x="1123177" y="181544"/>
                  <a:pt x="1113271" y="193465"/>
                  <a:pt x="1099803" y="194709"/>
                </a:cubicBezTo>
                <a:cubicBezTo>
                  <a:pt x="1098136" y="194864"/>
                  <a:pt x="1096450" y="194847"/>
                  <a:pt x="1094783" y="194656"/>
                </a:cubicBezTo>
                <a:cubicBezTo>
                  <a:pt x="1092983" y="194708"/>
                  <a:pt x="1091193" y="194515"/>
                  <a:pt x="1089449" y="194085"/>
                </a:cubicBezTo>
                <a:lnTo>
                  <a:pt x="1089449" y="141507"/>
                </a:lnTo>
                <a:cubicBezTo>
                  <a:pt x="1091097" y="140795"/>
                  <a:pt x="1092916" y="140564"/>
                  <a:pt x="1094688" y="140840"/>
                </a:cubicBezTo>
                <a:cubicBezTo>
                  <a:pt x="1102308" y="140131"/>
                  <a:pt x="1109852" y="142854"/>
                  <a:pt x="1115262" y="148269"/>
                </a:cubicBezTo>
                <a:cubicBezTo>
                  <a:pt x="1119624" y="153655"/>
                  <a:pt x="1121977" y="160389"/>
                  <a:pt x="1121930" y="167319"/>
                </a:cubicBezTo>
                <a:moveTo>
                  <a:pt x="1125168" y="145126"/>
                </a:moveTo>
                <a:cubicBezTo>
                  <a:pt x="1116919" y="137668"/>
                  <a:pt x="1105813" y="134189"/>
                  <a:pt x="1094783" y="135601"/>
                </a:cubicBezTo>
                <a:lnTo>
                  <a:pt x="1070114" y="135601"/>
                </a:lnTo>
                <a:lnTo>
                  <a:pt x="1070114" y="139030"/>
                </a:lnTo>
                <a:lnTo>
                  <a:pt x="1071542" y="139030"/>
                </a:lnTo>
                <a:cubicBezTo>
                  <a:pt x="1073638" y="139030"/>
                  <a:pt x="1076304" y="139697"/>
                  <a:pt x="1076304" y="145031"/>
                </a:cubicBezTo>
                <a:lnTo>
                  <a:pt x="1076304" y="191132"/>
                </a:lnTo>
                <a:cubicBezTo>
                  <a:pt x="1076304" y="195132"/>
                  <a:pt x="1074876" y="196942"/>
                  <a:pt x="1071542" y="196942"/>
                </a:cubicBezTo>
                <a:lnTo>
                  <a:pt x="1070114" y="196942"/>
                </a:lnTo>
                <a:lnTo>
                  <a:pt x="1070114" y="200371"/>
                </a:lnTo>
                <a:lnTo>
                  <a:pt x="1100022" y="200371"/>
                </a:lnTo>
                <a:cubicBezTo>
                  <a:pt x="1117958" y="200793"/>
                  <a:pt x="1132835" y="186596"/>
                  <a:pt x="1133254" y="168663"/>
                </a:cubicBezTo>
                <a:cubicBezTo>
                  <a:pt x="1133264" y="168500"/>
                  <a:pt x="1133264" y="168338"/>
                  <a:pt x="1133264" y="168177"/>
                </a:cubicBezTo>
                <a:cubicBezTo>
                  <a:pt x="1133588" y="159946"/>
                  <a:pt x="1130683" y="151915"/>
                  <a:pt x="1125168" y="145793"/>
                </a:cubicBezTo>
                <a:moveTo>
                  <a:pt x="947145" y="174368"/>
                </a:moveTo>
                <a:lnTo>
                  <a:pt x="955051" y="156175"/>
                </a:lnTo>
                <a:lnTo>
                  <a:pt x="962862" y="174368"/>
                </a:lnTo>
                <a:close/>
                <a:moveTo>
                  <a:pt x="983722" y="192370"/>
                </a:moveTo>
                <a:lnTo>
                  <a:pt x="959528" y="136363"/>
                </a:lnTo>
                <a:cubicBezTo>
                  <a:pt x="959233" y="135664"/>
                  <a:pt x="958642" y="135138"/>
                  <a:pt x="957909" y="134934"/>
                </a:cubicBezTo>
                <a:cubicBezTo>
                  <a:pt x="957137" y="134933"/>
                  <a:pt x="956394" y="135284"/>
                  <a:pt x="955909" y="135887"/>
                </a:cubicBezTo>
                <a:lnTo>
                  <a:pt x="932668" y="191132"/>
                </a:lnTo>
                <a:cubicBezTo>
                  <a:pt x="931525" y="193418"/>
                  <a:pt x="929715" y="196275"/>
                  <a:pt x="927048" y="196275"/>
                </a:cubicBezTo>
                <a:lnTo>
                  <a:pt x="924762" y="196275"/>
                </a:lnTo>
                <a:lnTo>
                  <a:pt x="924762" y="199704"/>
                </a:lnTo>
                <a:lnTo>
                  <a:pt x="943812" y="199704"/>
                </a:lnTo>
                <a:lnTo>
                  <a:pt x="943812" y="196275"/>
                </a:lnTo>
                <a:lnTo>
                  <a:pt x="942098" y="196275"/>
                </a:lnTo>
                <a:cubicBezTo>
                  <a:pt x="941107" y="196246"/>
                  <a:pt x="940192" y="195751"/>
                  <a:pt x="939621" y="194942"/>
                </a:cubicBezTo>
                <a:cubicBezTo>
                  <a:pt x="939297" y="194382"/>
                  <a:pt x="939297" y="193692"/>
                  <a:pt x="939621" y="193132"/>
                </a:cubicBezTo>
                <a:lnTo>
                  <a:pt x="945336" y="179702"/>
                </a:lnTo>
                <a:lnTo>
                  <a:pt x="966386" y="179702"/>
                </a:lnTo>
                <a:lnTo>
                  <a:pt x="972196" y="193132"/>
                </a:lnTo>
                <a:cubicBezTo>
                  <a:pt x="972558" y="193751"/>
                  <a:pt x="972558" y="194513"/>
                  <a:pt x="972196" y="195132"/>
                </a:cubicBezTo>
                <a:cubicBezTo>
                  <a:pt x="971749" y="195808"/>
                  <a:pt x="971006" y="196231"/>
                  <a:pt x="970196" y="196275"/>
                </a:cubicBezTo>
                <a:lnTo>
                  <a:pt x="967624" y="196275"/>
                </a:lnTo>
                <a:lnTo>
                  <a:pt x="967624" y="199704"/>
                </a:lnTo>
                <a:lnTo>
                  <a:pt x="991151" y="199704"/>
                </a:lnTo>
                <a:lnTo>
                  <a:pt x="991151" y="196275"/>
                </a:lnTo>
                <a:lnTo>
                  <a:pt x="989627" y="196275"/>
                </a:lnTo>
                <a:cubicBezTo>
                  <a:pt x="987627" y="196275"/>
                  <a:pt x="986008" y="194656"/>
                  <a:pt x="984579" y="191418"/>
                </a:cubicBezTo>
                <a:moveTo>
                  <a:pt x="1042681" y="138744"/>
                </a:moveTo>
                <a:lnTo>
                  <a:pt x="1043538" y="138744"/>
                </a:lnTo>
                <a:cubicBezTo>
                  <a:pt x="1045920" y="138744"/>
                  <a:pt x="1048492" y="140173"/>
                  <a:pt x="1048492" y="142554"/>
                </a:cubicBezTo>
                <a:lnTo>
                  <a:pt x="1048492" y="176082"/>
                </a:lnTo>
                <a:lnTo>
                  <a:pt x="1013440" y="135601"/>
                </a:lnTo>
                <a:lnTo>
                  <a:pt x="1013440" y="135601"/>
                </a:lnTo>
                <a:lnTo>
                  <a:pt x="996104" y="135601"/>
                </a:lnTo>
                <a:lnTo>
                  <a:pt x="996104" y="139125"/>
                </a:lnTo>
                <a:lnTo>
                  <a:pt x="996962" y="139125"/>
                </a:lnTo>
                <a:cubicBezTo>
                  <a:pt x="999533" y="139125"/>
                  <a:pt x="1000867" y="139125"/>
                  <a:pt x="1001724" y="140649"/>
                </a:cubicBezTo>
                <a:lnTo>
                  <a:pt x="1002676" y="141697"/>
                </a:lnTo>
                <a:cubicBezTo>
                  <a:pt x="1003819" y="142878"/>
                  <a:pt x="1004896" y="144118"/>
                  <a:pt x="1005915" y="145412"/>
                </a:cubicBezTo>
                <a:lnTo>
                  <a:pt x="1005915" y="193037"/>
                </a:lnTo>
                <a:cubicBezTo>
                  <a:pt x="1005667" y="195391"/>
                  <a:pt x="1003562" y="197099"/>
                  <a:pt x="1001210" y="196853"/>
                </a:cubicBezTo>
                <a:cubicBezTo>
                  <a:pt x="1001190" y="196851"/>
                  <a:pt x="1001171" y="196849"/>
                  <a:pt x="1001153" y="196847"/>
                </a:cubicBezTo>
                <a:lnTo>
                  <a:pt x="999914" y="196847"/>
                </a:lnTo>
                <a:lnTo>
                  <a:pt x="999914" y="200276"/>
                </a:lnTo>
                <a:lnTo>
                  <a:pt x="1018964" y="200276"/>
                </a:lnTo>
                <a:lnTo>
                  <a:pt x="1018964" y="196847"/>
                </a:lnTo>
                <a:lnTo>
                  <a:pt x="1017821" y="196847"/>
                </a:lnTo>
                <a:cubicBezTo>
                  <a:pt x="1015345" y="196847"/>
                  <a:pt x="1012964" y="195704"/>
                  <a:pt x="1012964" y="193037"/>
                </a:cubicBezTo>
                <a:lnTo>
                  <a:pt x="1012964" y="153603"/>
                </a:lnTo>
                <a:lnTo>
                  <a:pt x="1052587" y="199704"/>
                </a:lnTo>
                <a:lnTo>
                  <a:pt x="1052587" y="199704"/>
                </a:lnTo>
                <a:lnTo>
                  <a:pt x="1055159" y="199704"/>
                </a:lnTo>
                <a:lnTo>
                  <a:pt x="1055159" y="142554"/>
                </a:lnTo>
                <a:cubicBezTo>
                  <a:pt x="1055350" y="140248"/>
                  <a:pt x="1057378" y="138536"/>
                  <a:pt x="1059683" y="138730"/>
                </a:cubicBezTo>
                <a:cubicBezTo>
                  <a:pt x="1059731" y="138734"/>
                  <a:pt x="1059779" y="138739"/>
                  <a:pt x="1059826" y="138744"/>
                </a:cubicBezTo>
                <a:lnTo>
                  <a:pt x="1061351" y="138744"/>
                </a:lnTo>
                <a:lnTo>
                  <a:pt x="1061351" y="135220"/>
                </a:lnTo>
                <a:lnTo>
                  <a:pt x="1042301" y="135220"/>
                </a:lnTo>
                <a:close/>
                <a:moveTo>
                  <a:pt x="739310" y="181702"/>
                </a:moveTo>
                <a:cubicBezTo>
                  <a:pt x="736739" y="189894"/>
                  <a:pt x="732548" y="193418"/>
                  <a:pt x="725404" y="193418"/>
                </a:cubicBezTo>
                <a:lnTo>
                  <a:pt x="709687" y="193418"/>
                </a:lnTo>
                <a:cubicBezTo>
                  <a:pt x="708478" y="193475"/>
                  <a:pt x="707449" y="192542"/>
                  <a:pt x="707392" y="191334"/>
                </a:cubicBezTo>
                <a:cubicBezTo>
                  <a:pt x="707392" y="191235"/>
                  <a:pt x="707392" y="191136"/>
                  <a:pt x="707401" y="191037"/>
                </a:cubicBezTo>
                <a:lnTo>
                  <a:pt x="707401" y="169224"/>
                </a:lnTo>
                <a:lnTo>
                  <a:pt x="724451" y="169224"/>
                </a:lnTo>
                <a:cubicBezTo>
                  <a:pt x="727118" y="169224"/>
                  <a:pt x="728452" y="171796"/>
                  <a:pt x="728452" y="174368"/>
                </a:cubicBezTo>
                <a:lnTo>
                  <a:pt x="728452" y="175511"/>
                </a:lnTo>
                <a:lnTo>
                  <a:pt x="731785" y="175511"/>
                </a:lnTo>
                <a:lnTo>
                  <a:pt x="731785" y="156461"/>
                </a:lnTo>
                <a:lnTo>
                  <a:pt x="728452" y="156461"/>
                </a:lnTo>
                <a:lnTo>
                  <a:pt x="728452" y="157794"/>
                </a:lnTo>
                <a:cubicBezTo>
                  <a:pt x="728452" y="160176"/>
                  <a:pt x="727214" y="162843"/>
                  <a:pt x="724451" y="162843"/>
                </a:cubicBezTo>
                <a:lnTo>
                  <a:pt x="707401" y="162843"/>
                </a:lnTo>
                <a:lnTo>
                  <a:pt x="707401" y="141697"/>
                </a:lnTo>
                <a:lnTo>
                  <a:pt x="724737" y="141697"/>
                </a:lnTo>
                <a:cubicBezTo>
                  <a:pt x="729309" y="141697"/>
                  <a:pt x="732357" y="145317"/>
                  <a:pt x="732738" y="151222"/>
                </a:cubicBezTo>
                <a:lnTo>
                  <a:pt x="732738" y="152079"/>
                </a:lnTo>
                <a:lnTo>
                  <a:pt x="735976" y="152079"/>
                </a:lnTo>
                <a:lnTo>
                  <a:pt x="734833" y="135792"/>
                </a:lnTo>
                <a:lnTo>
                  <a:pt x="688161" y="135792"/>
                </a:lnTo>
                <a:lnTo>
                  <a:pt x="688161" y="139316"/>
                </a:lnTo>
                <a:lnTo>
                  <a:pt x="689304" y="139316"/>
                </a:lnTo>
                <a:cubicBezTo>
                  <a:pt x="692638" y="139316"/>
                  <a:pt x="694257" y="141221"/>
                  <a:pt x="694257" y="145126"/>
                </a:cubicBezTo>
                <a:lnTo>
                  <a:pt x="694257" y="191132"/>
                </a:lnTo>
                <a:cubicBezTo>
                  <a:pt x="694257" y="195037"/>
                  <a:pt x="692638" y="196847"/>
                  <a:pt x="689304" y="196847"/>
                </a:cubicBezTo>
                <a:lnTo>
                  <a:pt x="688161" y="196847"/>
                </a:lnTo>
                <a:lnTo>
                  <a:pt x="688161" y="200181"/>
                </a:lnTo>
                <a:lnTo>
                  <a:pt x="735786" y="200181"/>
                </a:lnTo>
                <a:lnTo>
                  <a:pt x="741692" y="181607"/>
                </a:lnTo>
                <a:lnTo>
                  <a:pt x="738072" y="181607"/>
                </a:lnTo>
                <a:close/>
                <a:moveTo>
                  <a:pt x="490803" y="159223"/>
                </a:moveTo>
                <a:cubicBezTo>
                  <a:pt x="489917" y="148621"/>
                  <a:pt x="493356" y="138109"/>
                  <a:pt x="500328" y="130077"/>
                </a:cubicBezTo>
                <a:cubicBezTo>
                  <a:pt x="503728" y="126749"/>
                  <a:pt x="508243" y="124812"/>
                  <a:pt x="512996" y="124647"/>
                </a:cubicBezTo>
                <a:lnTo>
                  <a:pt x="512996" y="124647"/>
                </a:lnTo>
                <a:cubicBezTo>
                  <a:pt x="524331" y="124647"/>
                  <a:pt x="535856" y="135315"/>
                  <a:pt x="535856" y="159223"/>
                </a:cubicBezTo>
                <a:cubicBezTo>
                  <a:pt x="535856" y="176463"/>
                  <a:pt x="528808" y="193799"/>
                  <a:pt x="513282" y="193799"/>
                </a:cubicBezTo>
                <a:cubicBezTo>
                  <a:pt x="499566" y="193799"/>
                  <a:pt x="490708" y="180273"/>
                  <a:pt x="490708" y="159223"/>
                </a:cubicBezTo>
                <a:moveTo>
                  <a:pt x="551286" y="217992"/>
                </a:moveTo>
                <a:lnTo>
                  <a:pt x="552144" y="217992"/>
                </a:lnTo>
                <a:lnTo>
                  <a:pt x="552144" y="214278"/>
                </a:lnTo>
                <a:lnTo>
                  <a:pt x="551286" y="214278"/>
                </a:lnTo>
                <a:cubicBezTo>
                  <a:pt x="540962" y="213538"/>
                  <a:pt x="531741" y="207525"/>
                  <a:pt x="526902" y="198371"/>
                </a:cubicBezTo>
                <a:cubicBezTo>
                  <a:pt x="548105" y="189087"/>
                  <a:pt x="557763" y="164373"/>
                  <a:pt x="548486" y="143170"/>
                </a:cubicBezTo>
                <a:cubicBezTo>
                  <a:pt x="542228" y="128882"/>
                  <a:pt x="528560" y="119250"/>
                  <a:pt x="512996" y="118170"/>
                </a:cubicBezTo>
                <a:lnTo>
                  <a:pt x="512996" y="118170"/>
                </a:lnTo>
                <a:cubicBezTo>
                  <a:pt x="491641" y="118442"/>
                  <a:pt x="474543" y="135974"/>
                  <a:pt x="474820" y="157330"/>
                </a:cubicBezTo>
                <a:cubicBezTo>
                  <a:pt x="474829" y="157993"/>
                  <a:pt x="474858" y="158656"/>
                  <a:pt x="474896" y="159318"/>
                </a:cubicBezTo>
                <a:cubicBezTo>
                  <a:pt x="473382" y="178475"/>
                  <a:pt x="485888" y="195936"/>
                  <a:pt x="504519" y="200657"/>
                </a:cubicBezTo>
                <a:cubicBezTo>
                  <a:pt x="516673" y="212815"/>
                  <a:pt x="533342" y="219372"/>
                  <a:pt x="550525" y="218754"/>
                </a:cubicBezTo>
                <a:moveTo>
                  <a:pt x="614913" y="179607"/>
                </a:moveTo>
                <a:lnTo>
                  <a:pt x="614913" y="142554"/>
                </a:lnTo>
                <a:cubicBezTo>
                  <a:pt x="614647" y="140946"/>
                  <a:pt x="615733" y="139424"/>
                  <a:pt x="617342" y="139157"/>
                </a:cubicBezTo>
                <a:cubicBezTo>
                  <a:pt x="617581" y="139117"/>
                  <a:pt x="617819" y="139106"/>
                  <a:pt x="618057" y="139125"/>
                </a:cubicBezTo>
                <a:lnTo>
                  <a:pt x="620914" y="139125"/>
                </a:lnTo>
                <a:lnTo>
                  <a:pt x="620914" y="135601"/>
                </a:lnTo>
                <a:lnTo>
                  <a:pt x="601864" y="135601"/>
                </a:lnTo>
                <a:lnTo>
                  <a:pt x="601864" y="139125"/>
                </a:lnTo>
                <a:lnTo>
                  <a:pt x="604436" y="139125"/>
                </a:lnTo>
                <a:cubicBezTo>
                  <a:pt x="606217" y="138964"/>
                  <a:pt x="607789" y="140277"/>
                  <a:pt x="607951" y="142058"/>
                </a:cubicBezTo>
                <a:cubicBezTo>
                  <a:pt x="607970" y="142224"/>
                  <a:pt x="607970" y="142390"/>
                  <a:pt x="607960" y="142554"/>
                </a:cubicBezTo>
                <a:lnTo>
                  <a:pt x="607960" y="179226"/>
                </a:lnTo>
                <a:cubicBezTo>
                  <a:pt x="607551" y="187949"/>
                  <a:pt x="600150" y="194687"/>
                  <a:pt x="591425" y="194277"/>
                </a:cubicBezTo>
                <a:cubicBezTo>
                  <a:pt x="591415" y="194276"/>
                  <a:pt x="591396" y="194276"/>
                  <a:pt x="591387" y="194275"/>
                </a:cubicBezTo>
                <a:cubicBezTo>
                  <a:pt x="583339" y="194151"/>
                  <a:pt x="576919" y="187527"/>
                  <a:pt x="577042" y="179479"/>
                </a:cubicBezTo>
                <a:cubicBezTo>
                  <a:pt x="577042" y="179108"/>
                  <a:pt x="577061" y="178738"/>
                  <a:pt x="577099" y="178368"/>
                </a:cubicBezTo>
                <a:lnTo>
                  <a:pt x="577099" y="144269"/>
                </a:lnTo>
                <a:cubicBezTo>
                  <a:pt x="577080" y="141637"/>
                  <a:pt x="579052" y="139418"/>
                  <a:pt x="581671" y="139125"/>
                </a:cubicBezTo>
                <a:lnTo>
                  <a:pt x="582910" y="139125"/>
                </a:lnTo>
                <a:lnTo>
                  <a:pt x="582910" y="135601"/>
                </a:lnTo>
                <a:lnTo>
                  <a:pt x="559192" y="135601"/>
                </a:lnTo>
                <a:lnTo>
                  <a:pt x="559192" y="138268"/>
                </a:lnTo>
                <a:lnTo>
                  <a:pt x="559192" y="139125"/>
                </a:lnTo>
                <a:lnTo>
                  <a:pt x="560050" y="139125"/>
                </a:lnTo>
                <a:cubicBezTo>
                  <a:pt x="562726" y="139327"/>
                  <a:pt x="564774" y="141587"/>
                  <a:pt x="564717" y="144269"/>
                </a:cubicBezTo>
                <a:lnTo>
                  <a:pt x="564717" y="177987"/>
                </a:lnTo>
                <a:cubicBezTo>
                  <a:pt x="564984" y="190820"/>
                  <a:pt x="575594" y="201010"/>
                  <a:pt x="588434" y="200747"/>
                </a:cubicBezTo>
                <a:cubicBezTo>
                  <a:pt x="588967" y="200736"/>
                  <a:pt x="589510" y="200705"/>
                  <a:pt x="590053" y="200657"/>
                </a:cubicBezTo>
                <a:cubicBezTo>
                  <a:pt x="602160" y="202185"/>
                  <a:pt x="613218" y="193606"/>
                  <a:pt x="614742" y="181498"/>
                </a:cubicBezTo>
                <a:cubicBezTo>
                  <a:pt x="614847" y="180712"/>
                  <a:pt x="614895" y="179922"/>
                  <a:pt x="614913" y="179130"/>
                </a:cubicBezTo>
                <a:moveTo>
                  <a:pt x="342879" y="194180"/>
                </a:moveTo>
                <a:lnTo>
                  <a:pt x="342879" y="194180"/>
                </a:lnTo>
                <a:cubicBezTo>
                  <a:pt x="338146" y="194132"/>
                  <a:pt x="333631" y="192215"/>
                  <a:pt x="330307" y="188846"/>
                </a:cubicBezTo>
                <a:cubicBezTo>
                  <a:pt x="323468" y="180662"/>
                  <a:pt x="320048" y="170150"/>
                  <a:pt x="320782" y="159509"/>
                </a:cubicBezTo>
                <a:cubicBezTo>
                  <a:pt x="320782" y="151698"/>
                  <a:pt x="322306" y="126076"/>
                  <a:pt x="343356" y="124933"/>
                </a:cubicBezTo>
                <a:cubicBezTo>
                  <a:pt x="351643" y="124933"/>
                  <a:pt x="365549" y="130362"/>
                  <a:pt x="366026" y="158937"/>
                </a:cubicBezTo>
                <a:cubicBezTo>
                  <a:pt x="366026" y="179988"/>
                  <a:pt x="356501" y="194180"/>
                  <a:pt x="343356" y="194180"/>
                </a:cubicBezTo>
                <a:moveTo>
                  <a:pt x="343356" y="117980"/>
                </a:moveTo>
                <a:cubicBezTo>
                  <a:pt x="333964" y="117900"/>
                  <a:pt x="324878" y="121292"/>
                  <a:pt x="317829" y="127505"/>
                </a:cubicBezTo>
                <a:cubicBezTo>
                  <a:pt x="309409" y="135891"/>
                  <a:pt x="304770" y="147343"/>
                  <a:pt x="304970" y="159223"/>
                </a:cubicBezTo>
                <a:cubicBezTo>
                  <a:pt x="304970" y="180450"/>
                  <a:pt x="322182" y="197656"/>
                  <a:pt x="343404" y="197656"/>
                </a:cubicBezTo>
                <a:cubicBezTo>
                  <a:pt x="364625" y="197656"/>
                  <a:pt x="381837" y="180450"/>
                  <a:pt x="381837" y="159223"/>
                </a:cubicBezTo>
                <a:cubicBezTo>
                  <a:pt x="383523" y="138248"/>
                  <a:pt x="367883" y="119880"/>
                  <a:pt x="346909" y="118197"/>
                </a:cubicBezTo>
                <a:cubicBezTo>
                  <a:pt x="345851" y="118112"/>
                  <a:pt x="344794" y="118071"/>
                  <a:pt x="343737" y="118075"/>
                </a:cubicBezTo>
                <a:moveTo>
                  <a:pt x="858754" y="175225"/>
                </a:moveTo>
                <a:cubicBezTo>
                  <a:pt x="853581" y="168174"/>
                  <a:pt x="846609" y="162646"/>
                  <a:pt x="838561" y="159223"/>
                </a:cubicBezTo>
                <a:lnTo>
                  <a:pt x="837227" y="158461"/>
                </a:lnTo>
                <a:cubicBezTo>
                  <a:pt x="833398" y="156765"/>
                  <a:pt x="830807" y="153110"/>
                  <a:pt x="830464" y="148936"/>
                </a:cubicBezTo>
                <a:cubicBezTo>
                  <a:pt x="830569" y="146000"/>
                  <a:pt x="832245" y="143347"/>
                  <a:pt x="834846" y="141983"/>
                </a:cubicBezTo>
                <a:cubicBezTo>
                  <a:pt x="838113" y="140074"/>
                  <a:pt x="842152" y="140074"/>
                  <a:pt x="845419" y="141983"/>
                </a:cubicBezTo>
                <a:cubicBezTo>
                  <a:pt x="850505" y="145032"/>
                  <a:pt x="853620" y="150530"/>
                  <a:pt x="853610" y="156461"/>
                </a:cubicBezTo>
                <a:lnTo>
                  <a:pt x="853610" y="157318"/>
                </a:lnTo>
                <a:lnTo>
                  <a:pt x="857229" y="157318"/>
                </a:lnTo>
                <a:lnTo>
                  <a:pt x="857229" y="135601"/>
                </a:lnTo>
                <a:lnTo>
                  <a:pt x="853801" y="135601"/>
                </a:lnTo>
                <a:lnTo>
                  <a:pt x="853801" y="136363"/>
                </a:lnTo>
                <a:cubicBezTo>
                  <a:pt x="853687" y="137173"/>
                  <a:pt x="853239" y="137897"/>
                  <a:pt x="852562" y="138363"/>
                </a:cubicBezTo>
                <a:cubicBezTo>
                  <a:pt x="851505" y="138848"/>
                  <a:pt x="850286" y="138848"/>
                  <a:pt x="849229" y="138363"/>
                </a:cubicBezTo>
                <a:cubicBezTo>
                  <a:pt x="842037" y="133676"/>
                  <a:pt x="832598" y="134378"/>
                  <a:pt x="826178" y="140078"/>
                </a:cubicBezTo>
                <a:cubicBezTo>
                  <a:pt x="822254" y="143863"/>
                  <a:pt x="820263" y="149222"/>
                  <a:pt x="820749" y="154651"/>
                </a:cubicBezTo>
                <a:cubicBezTo>
                  <a:pt x="821406" y="160031"/>
                  <a:pt x="824587" y="164774"/>
                  <a:pt x="829321" y="167415"/>
                </a:cubicBezTo>
                <a:cubicBezTo>
                  <a:pt x="830846" y="168462"/>
                  <a:pt x="832465" y="169415"/>
                  <a:pt x="834179" y="170367"/>
                </a:cubicBezTo>
                <a:cubicBezTo>
                  <a:pt x="839361" y="172989"/>
                  <a:pt x="844066" y="176466"/>
                  <a:pt x="848086" y="180654"/>
                </a:cubicBezTo>
                <a:cubicBezTo>
                  <a:pt x="851115" y="184361"/>
                  <a:pt x="850572" y="189821"/>
                  <a:pt x="846867" y="192851"/>
                </a:cubicBezTo>
                <a:cubicBezTo>
                  <a:pt x="846619" y="193054"/>
                  <a:pt x="846352" y="193244"/>
                  <a:pt x="846085" y="193418"/>
                </a:cubicBezTo>
                <a:cubicBezTo>
                  <a:pt x="842790" y="196097"/>
                  <a:pt x="838218" y="196548"/>
                  <a:pt x="834465" y="194561"/>
                </a:cubicBezTo>
                <a:cubicBezTo>
                  <a:pt x="828531" y="191443"/>
                  <a:pt x="824854" y="185260"/>
                  <a:pt x="824940" y="178559"/>
                </a:cubicBezTo>
                <a:lnTo>
                  <a:pt x="824940" y="177702"/>
                </a:lnTo>
                <a:lnTo>
                  <a:pt x="819987" y="177702"/>
                </a:lnTo>
                <a:lnTo>
                  <a:pt x="819987" y="200466"/>
                </a:lnTo>
                <a:lnTo>
                  <a:pt x="823416" y="200466"/>
                </a:lnTo>
                <a:lnTo>
                  <a:pt x="823416" y="199895"/>
                </a:lnTo>
                <a:cubicBezTo>
                  <a:pt x="823520" y="198857"/>
                  <a:pt x="824130" y="197935"/>
                  <a:pt x="825035" y="197418"/>
                </a:cubicBezTo>
                <a:cubicBezTo>
                  <a:pt x="825816" y="197055"/>
                  <a:pt x="826721" y="197055"/>
                  <a:pt x="827511" y="197418"/>
                </a:cubicBezTo>
                <a:cubicBezTo>
                  <a:pt x="831579" y="199545"/>
                  <a:pt x="836075" y="200718"/>
                  <a:pt x="840656" y="200847"/>
                </a:cubicBezTo>
                <a:cubicBezTo>
                  <a:pt x="844819" y="200950"/>
                  <a:pt x="848895" y="199603"/>
                  <a:pt x="852181" y="197037"/>
                </a:cubicBezTo>
                <a:cubicBezTo>
                  <a:pt x="859135" y="192108"/>
                  <a:pt x="861440" y="182838"/>
                  <a:pt x="857611" y="175225"/>
                </a:cubicBezTo>
                <a:moveTo>
                  <a:pt x="372312" y="1489"/>
                </a:moveTo>
                <a:cubicBezTo>
                  <a:pt x="372312" y="918"/>
                  <a:pt x="371645" y="-35"/>
                  <a:pt x="370978" y="-35"/>
                </a:cubicBezTo>
                <a:lnTo>
                  <a:pt x="306971" y="-35"/>
                </a:lnTo>
                <a:cubicBezTo>
                  <a:pt x="306218" y="119"/>
                  <a:pt x="305646" y="730"/>
                  <a:pt x="305542" y="1489"/>
                </a:cubicBezTo>
                <a:lnTo>
                  <a:pt x="304779" y="21301"/>
                </a:lnTo>
                <a:lnTo>
                  <a:pt x="308494" y="21301"/>
                </a:lnTo>
                <a:lnTo>
                  <a:pt x="308494" y="20444"/>
                </a:lnTo>
                <a:cubicBezTo>
                  <a:pt x="308494" y="14824"/>
                  <a:pt x="310590" y="8061"/>
                  <a:pt x="318019" y="8061"/>
                </a:cubicBezTo>
                <a:lnTo>
                  <a:pt x="331831" y="8061"/>
                </a:lnTo>
                <a:lnTo>
                  <a:pt x="331831" y="70164"/>
                </a:lnTo>
                <a:cubicBezTo>
                  <a:pt x="331888" y="73652"/>
                  <a:pt x="329211" y="76579"/>
                  <a:pt x="325735" y="76832"/>
                </a:cubicBezTo>
                <a:lnTo>
                  <a:pt x="321258" y="76832"/>
                </a:lnTo>
                <a:lnTo>
                  <a:pt x="321258" y="80832"/>
                </a:lnTo>
                <a:lnTo>
                  <a:pt x="357167" y="80832"/>
                </a:lnTo>
                <a:lnTo>
                  <a:pt x="357167" y="76832"/>
                </a:lnTo>
                <a:lnTo>
                  <a:pt x="352786" y="76832"/>
                </a:lnTo>
                <a:cubicBezTo>
                  <a:pt x="349309" y="76579"/>
                  <a:pt x="346633" y="73652"/>
                  <a:pt x="346690" y="70164"/>
                </a:cubicBezTo>
                <a:lnTo>
                  <a:pt x="346690" y="8061"/>
                </a:lnTo>
                <a:lnTo>
                  <a:pt x="360501" y="8061"/>
                </a:lnTo>
                <a:cubicBezTo>
                  <a:pt x="367645" y="8061"/>
                  <a:pt x="369455" y="14824"/>
                  <a:pt x="370026" y="20444"/>
                </a:cubicBezTo>
                <a:lnTo>
                  <a:pt x="370026" y="21301"/>
                </a:lnTo>
                <a:lnTo>
                  <a:pt x="373741" y="21301"/>
                </a:lnTo>
                <a:close/>
                <a:moveTo>
                  <a:pt x="244201" y="6252"/>
                </a:moveTo>
                <a:lnTo>
                  <a:pt x="244201" y="154175"/>
                </a:lnTo>
                <a:cubicBezTo>
                  <a:pt x="244201" y="211325"/>
                  <a:pt x="194385" y="269618"/>
                  <a:pt x="125138" y="291144"/>
                </a:cubicBezTo>
                <a:cubicBezTo>
                  <a:pt x="55606" y="269618"/>
                  <a:pt x="5790" y="211325"/>
                  <a:pt x="5790" y="154175"/>
                </a:cubicBezTo>
                <a:lnTo>
                  <a:pt x="5790" y="6252"/>
                </a:lnTo>
                <a:lnTo>
                  <a:pt x="243915" y="6252"/>
                </a:lnTo>
                <a:moveTo>
                  <a:pt x="250201" y="-35"/>
                </a:moveTo>
                <a:lnTo>
                  <a:pt x="-687" y="-35"/>
                </a:lnTo>
                <a:lnTo>
                  <a:pt x="-687" y="154175"/>
                </a:lnTo>
                <a:cubicBezTo>
                  <a:pt x="-687" y="214754"/>
                  <a:pt x="51319" y="274857"/>
                  <a:pt x="123138" y="297050"/>
                </a:cubicBezTo>
                <a:lnTo>
                  <a:pt x="125043" y="297621"/>
                </a:lnTo>
                <a:lnTo>
                  <a:pt x="126852" y="297050"/>
                </a:lnTo>
                <a:cubicBezTo>
                  <a:pt x="198385" y="274761"/>
                  <a:pt x="250677" y="214659"/>
                  <a:pt x="250677" y="154175"/>
                </a:cubicBezTo>
                <a:lnTo>
                  <a:pt x="250677" y="-35"/>
                </a:lnTo>
                <a:close/>
                <a:moveTo>
                  <a:pt x="62178" y="107502"/>
                </a:moveTo>
                <a:cubicBezTo>
                  <a:pt x="60940" y="107502"/>
                  <a:pt x="59701" y="108836"/>
                  <a:pt x="59321" y="110646"/>
                </a:cubicBezTo>
                <a:lnTo>
                  <a:pt x="65131" y="110646"/>
                </a:lnTo>
                <a:cubicBezTo>
                  <a:pt x="65131" y="108836"/>
                  <a:pt x="63512" y="107502"/>
                  <a:pt x="62178" y="107502"/>
                </a:cubicBezTo>
                <a:moveTo>
                  <a:pt x="62178" y="117027"/>
                </a:moveTo>
                <a:cubicBezTo>
                  <a:pt x="63512" y="117027"/>
                  <a:pt x="64655" y="115694"/>
                  <a:pt x="65131" y="113979"/>
                </a:cubicBezTo>
                <a:lnTo>
                  <a:pt x="59321" y="113979"/>
                </a:lnTo>
                <a:cubicBezTo>
                  <a:pt x="59321" y="115694"/>
                  <a:pt x="60940" y="117027"/>
                  <a:pt x="62178" y="117027"/>
                </a:cubicBezTo>
                <a:moveTo>
                  <a:pt x="62178" y="143507"/>
                </a:moveTo>
                <a:cubicBezTo>
                  <a:pt x="63512" y="143507"/>
                  <a:pt x="64655" y="142173"/>
                  <a:pt x="65131" y="140459"/>
                </a:cubicBezTo>
                <a:lnTo>
                  <a:pt x="59321" y="140459"/>
                </a:lnTo>
                <a:cubicBezTo>
                  <a:pt x="59321" y="142173"/>
                  <a:pt x="60940" y="143507"/>
                  <a:pt x="62178" y="143507"/>
                </a:cubicBezTo>
                <a:moveTo>
                  <a:pt x="62178" y="133982"/>
                </a:moveTo>
                <a:cubicBezTo>
                  <a:pt x="60940" y="133982"/>
                  <a:pt x="59701" y="135315"/>
                  <a:pt x="59321" y="137030"/>
                </a:cubicBezTo>
                <a:lnTo>
                  <a:pt x="65131" y="137030"/>
                </a:lnTo>
                <a:cubicBezTo>
                  <a:pt x="65131" y="135315"/>
                  <a:pt x="63512" y="133982"/>
                  <a:pt x="62178" y="133982"/>
                </a:cubicBezTo>
                <a:moveTo>
                  <a:pt x="217626" y="50638"/>
                </a:moveTo>
                <a:cubicBezTo>
                  <a:pt x="208958" y="68831"/>
                  <a:pt x="195528" y="80642"/>
                  <a:pt x="164476" y="85595"/>
                </a:cubicBezTo>
                <a:cubicBezTo>
                  <a:pt x="169430" y="54543"/>
                  <a:pt x="181240" y="41113"/>
                  <a:pt x="199433" y="32445"/>
                </a:cubicBezTo>
                <a:lnTo>
                  <a:pt x="49986" y="32445"/>
                </a:lnTo>
                <a:cubicBezTo>
                  <a:pt x="68274" y="41113"/>
                  <a:pt x="80085" y="54543"/>
                  <a:pt x="84943" y="85595"/>
                </a:cubicBezTo>
                <a:cubicBezTo>
                  <a:pt x="53891" y="80642"/>
                  <a:pt x="40461" y="68831"/>
                  <a:pt x="31793" y="50638"/>
                </a:cubicBezTo>
                <a:lnTo>
                  <a:pt x="31793" y="50638"/>
                </a:lnTo>
                <a:lnTo>
                  <a:pt x="31793" y="200657"/>
                </a:lnTo>
                <a:lnTo>
                  <a:pt x="31793" y="200657"/>
                </a:lnTo>
                <a:cubicBezTo>
                  <a:pt x="40461" y="182369"/>
                  <a:pt x="53891" y="170558"/>
                  <a:pt x="84943" y="165700"/>
                </a:cubicBezTo>
                <a:cubicBezTo>
                  <a:pt x="80085" y="196656"/>
                  <a:pt x="68274" y="210182"/>
                  <a:pt x="49986" y="218850"/>
                </a:cubicBezTo>
                <a:lnTo>
                  <a:pt x="199433" y="218850"/>
                </a:lnTo>
                <a:cubicBezTo>
                  <a:pt x="181240" y="210182"/>
                  <a:pt x="169430" y="196656"/>
                  <a:pt x="164476" y="165700"/>
                </a:cubicBezTo>
                <a:cubicBezTo>
                  <a:pt x="195528" y="170558"/>
                  <a:pt x="208958" y="182369"/>
                  <a:pt x="217626" y="200657"/>
                </a:cubicBezTo>
                <a:lnTo>
                  <a:pt x="217626" y="200657"/>
                </a:lnTo>
                <a:lnTo>
                  <a:pt x="217626" y="50733"/>
                </a:lnTo>
                <a:close/>
                <a:moveTo>
                  <a:pt x="127805" y="99311"/>
                </a:moveTo>
                <a:cubicBezTo>
                  <a:pt x="127805" y="94739"/>
                  <a:pt x="132568" y="91881"/>
                  <a:pt x="138854" y="91881"/>
                </a:cubicBezTo>
                <a:cubicBezTo>
                  <a:pt x="148379" y="91881"/>
                  <a:pt x="153142" y="94929"/>
                  <a:pt x="157904" y="93977"/>
                </a:cubicBezTo>
                <a:lnTo>
                  <a:pt x="157904" y="143507"/>
                </a:lnTo>
                <a:lnTo>
                  <a:pt x="141711" y="143507"/>
                </a:lnTo>
                <a:cubicBezTo>
                  <a:pt x="136816" y="143040"/>
                  <a:pt x="131882" y="143895"/>
                  <a:pt x="127424" y="145983"/>
                </a:cubicBezTo>
                <a:close/>
                <a:moveTo>
                  <a:pt x="91134" y="93786"/>
                </a:moveTo>
                <a:cubicBezTo>
                  <a:pt x="96278" y="94834"/>
                  <a:pt x="101230" y="91786"/>
                  <a:pt x="110184" y="91786"/>
                </a:cubicBezTo>
                <a:cubicBezTo>
                  <a:pt x="116471" y="91786"/>
                  <a:pt x="121233" y="94548"/>
                  <a:pt x="121233" y="99120"/>
                </a:cubicBezTo>
                <a:lnTo>
                  <a:pt x="121233" y="145983"/>
                </a:lnTo>
                <a:cubicBezTo>
                  <a:pt x="116804" y="143816"/>
                  <a:pt x="111851" y="142926"/>
                  <a:pt x="106946" y="143412"/>
                </a:cubicBezTo>
                <a:lnTo>
                  <a:pt x="90753" y="143412"/>
                </a:lnTo>
                <a:close/>
                <a:moveTo>
                  <a:pt x="185717" y="133982"/>
                </a:moveTo>
                <a:cubicBezTo>
                  <a:pt x="188346" y="133982"/>
                  <a:pt x="190479" y="136114"/>
                  <a:pt x="190479" y="138744"/>
                </a:cubicBezTo>
                <a:cubicBezTo>
                  <a:pt x="190479" y="141374"/>
                  <a:pt x="188346" y="143507"/>
                  <a:pt x="185717" y="143507"/>
                </a:cubicBezTo>
                <a:lnTo>
                  <a:pt x="170668" y="143507"/>
                </a:lnTo>
                <a:lnTo>
                  <a:pt x="170668" y="155699"/>
                </a:lnTo>
                <a:lnTo>
                  <a:pt x="142093" y="155699"/>
                </a:lnTo>
                <a:cubicBezTo>
                  <a:pt x="138835" y="155274"/>
                  <a:pt x="135530" y="155804"/>
                  <a:pt x="132568" y="157223"/>
                </a:cubicBezTo>
                <a:cubicBezTo>
                  <a:pt x="127662" y="159882"/>
                  <a:pt x="121757" y="159882"/>
                  <a:pt x="116851" y="157223"/>
                </a:cubicBezTo>
                <a:cubicBezTo>
                  <a:pt x="113889" y="155804"/>
                  <a:pt x="110584" y="155274"/>
                  <a:pt x="107326" y="155699"/>
                </a:cubicBezTo>
                <a:lnTo>
                  <a:pt x="78751" y="155699"/>
                </a:lnTo>
                <a:lnTo>
                  <a:pt x="78751" y="143507"/>
                </a:lnTo>
                <a:lnTo>
                  <a:pt x="67512" y="143507"/>
                </a:lnTo>
                <a:cubicBezTo>
                  <a:pt x="66502" y="145374"/>
                  <a:pt x="64588" y="146568"/>
                  <a:pt x="62463" y="146650"/>
                </a:cubicBezTo>
                <a:cubicBezTo>
                  <a:pt x="59197" y="146338"/>
                  <a:pt x="56625" y="143728"/>
                  <a:pt x="56368" y="140459"/>
                </a:cubicBezTo>
                <a:lnTo>
                  <a:pt x="54748" y="140459"/>
                </a:lnTo>
                <a:cubicBezTo>
                  <a:pt x="53853" y="140459"/>
                  <a:pt x="53129" y="139734"/>
                  <a:pt x="53129" y="138840"/>
                </a:cubicBezTo>
                <a:cubicBezTo>
                  <a:pt x="53177" y="137982"/>
                  <a:pt x="53891" y="137314"/>
                  <a:pt x="54748" y="137316"/>
                </a:cubicBezTo>
                <a:lnTo>
                  <a:pt x="56368" y="137316"/>
                </a:lnTo>
                <a:cubicBezTo>
                  <a:pt x="56634" y="134047"/>
                  <a:pt x="59197" y="131437"/>
                  <a:pt x="62463" y="131124"/>
                </a:cubicBezTo>
                <a:cubicBezTo>
                  <a:pt x="64531" y="131146"/>
                  <a:pt x="66436" y="132225"/>
                  <a:pt x="67512" y="133982"/>
                </a:cubicBezTo>
                <a:lnTo>
                  <a:pt x="79037" y="133982"/>
                </a:lnTo>
                <a:lnTo>
                  <a:pt x="79037" y="116837"/>
                </a:lnTo>
                <a:lnTo>
                  <a:pt x="67512" y="116837"/>
                </a:lnTo>
                <a:cubicBezTo>
                  <a:pt x="66502" y="118704"/>
                  <a:pt x="64588" y="119898"/>
                  <a:pt x="62463" y="119980"/>
                </a:cubicBezTo>
                <a:cubicBezTo>
                  <a:pt x="59197" y="119668"/>
                  <a:pt x="56625" y="117058"/>
                  <a:pt x="56368" y="113789"/>
                </a:cubicBezTo>
                <a:lnTo>
                  <a:pt x="54748" y="113789"/>
                </a:lnTo>
                <a:cubicBezTo>
                  <a:pt x="53872" y="113741"/>
                  <a:pt x="53177" y="113044"/>
                  <a:pt x="53129" y="112170"/>
                </a:cubicBezTo>
                <a:cubicBezTo>
                  <a:pt x="53177" y="111312"/>
                  <a:pt x="53891" y="110644"/>
                  <a:pt x="54748" y="110646"/>
                </a:cubicBezTo>
                <a:lnTo>
                  <a:pt x="56368" y="110646"/>
                </a:lnTo>
                <a:cubicBezTo>
                  <a:pt x="56634" y="107377"/>
                  <a:pt x="59197" y="104767"/>
                  <a:pt x="62463" y="104454"/>
                </a:cubicBezTo>
                <a:cubicBezTo>
                  <a:pt x="64578" y="104477"/>
                  <a:pt x="66512" y="105644"/>
                  <a:pt x="67512" y="107502"/>
                </a:cubicBezTo>
                <a:lnTo>
                  <a:pt x="79037" y="107502"/>
                </a:lnTo>
                <a:lnTo>
                  <a:pt x="79037" y="98739"/>
                </a:lnTo>
                <a:lnTo>
                  <a:pt x="85228" y="95215"/>
                </a:lnTo>
                <a:lnTo>
                  <a:pt x="85228" y="149222"/>
                </a:lnTo>
                <a:lnTo>
                  <a:pt x="107612" y="149222"/>
                </a:lnTo>
                <a:cubicBezTo>
                  <a:pt x="111698" y="148729"/>
                  <a:pt x="115842" y="149459"/>
                  <a:pt x="119519" y="151317"/>
                </a:cubicBezTo>
                <a:cubicBezTo>
                  <a:pt x="122881" y="153357"/>
                  <a:pt x="127110" y="153357"/>
                  <a:pt x="130472" y="151317"/>
                </a:cubicBezTo>
                <a:cubicBezTo>
                  <a:pt x="134149" y="149459"/>
                  <a:pt x="138292" y="148729"/>
                  <a:pt x="142378" y="149222"/>
                </a:cubicBezTo>
                <a:lnTo>
                  <a:pt x="164762" y="149222"/>
                </a:lnTo>
                <a:lnTo>
                  <a:pt x="164762" y="95882"/>
                </a:lnTo>
                <a:lnTo>
                  <a:pt x="170953" y="98739"/>
                </a:lnTo>
                <a:lnTo>
                  <a:pt x="170953" y="107502"/>
                </a:lnTo>
                <a:lnTo>
                  <a:pt x="186003" y="107502"/>
                </a:lnTo>
                <a:cubicBezTo>
                  <a:pt x="188632" y="107502"/>
                  <a:pt x="190765" y="109635"/>
                  <a:pt x="190765" y="112265"/>
                </a:cubicBezTo>
                <a:cubicBezTo>
                  <a:pt x="190765" y="114895"/>
                  <a:pt x="188632" y="117027"/>
                  <a:pt x="186003" y="117027"/>
                </a:cubicBezTo>
                <a:lnTo>
                  <a:pt x="170953" y="117027"/>
                </a:lnTo>
                <a:lnTo>
                  <a:pt x="170953" y="133982"/>
                </a:lnTo>
                <a:close/>
                <a:moveTo>
                  <a:pt x="1133264" y="345437"/>
                </a:moveTo>
                <a:lnTo>
                  <a:pt x="-211" y="345437"/>
                </a:lnTo>
                <a:lnTo>
                  <a:pt x="-211" y="347818"/>
                </a:lnTo>
                <a:lnTo>
                  <a:pt x="1133264" y="34781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6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/>
              <a:t>Contact</a:t>
            </a:r>
            <a:endParaRPr lang="en-AU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+61 412 345 678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30CF198-A8B1-4136-90AF-7270E5D7F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7912" y="706439"/>
            <a:ext cx="1944000" cy="7776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610" b="-610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1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[Title]</a:t>
            </a:r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58415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#R2TWeek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58415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636838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871" r:id="rId3"/>
    <p:sldLayoutId id="2147483872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73" r:id="rId47"/>
    <p:sldLayoutId id="2147483813" r:id="rId48"/>
    <p:sldLayoutId id="2147483812" r:id="rId49"/>
    <p:sldLayoutId id="2147483867" r:id="rId50"/>
    <p:sldLayoutId id="2147483874" r:id="rId51"/>
    <p:sldLayoutId id="2147483875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1561647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[Title]</a:t>
            </a:r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58415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Institute for Teaching and Learning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58415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636838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42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  <p:sldLayoutId id="2147483845" r:id="rId29"/>
    <p:sldLayoutId id="2147483846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852" r:id="rId36"/>
    <p:sldLayoutId id="2147483853" r:id="rId37"/>
    <p:sldLayoutId id="2147483854" r:id="rId38"/>
    <p:sldLayoutId id="2147483855" r:id="rId39"/>
    <p:sldLayoutId id="2147483856" r:id="rId40"/>
    <p:sldLayoutId id="2147483857" r:id="rId41"/>
    <p:sldLayoutId id="2147483858" r:id="rId42"/>
    <p:sldLayoutId id="2147483859" r:id="rId43"/>
    <p:sldLayoutId id="2147483860" r:id="rId44"/>
    <p:sldLayoutId id="2147483861" r:id="rId45"/>
    <p:sldLayoutId id="2147483862" r:id="rId46"/>
    <p:sldLayoutId id="2147483863" r:id="rId47"/>
    <p:sldLayoutId id="2147483864" r:id="rId48"/>
    <p:sldLayoutId id="2147483865" r:id="rId49"/>
    <p:sldLayoutId id="2147483866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436">
          <p15:clr>
            <a:srgbClr val="F26B43"/>
          </p15:clr>
        </p15:guide>
        <p15:guide id="9" pos="3961">
          <p15:clr>
            <a:srgbClr val="F26B43"/>
          </p15:clr>
        </p15:guide>
        <p15:guide id="10" pos="3719">
          <p15:clr>
            <a:srgbClr val="F26B43"/>
          </p15:clr>
        </p15:guide>
        <p15:guide id="11" orient="horz" pos="4110">
          <p15:clr>
            <a:srgbClr val="F26B43"/>
          </p15:clr>
        </p15:guide>
        <p15:guide id="13" pos="7242">
          <p15:clr>
            <a:srgbClr val="F26B43"/>
          </p15:clr>
        </p15:guide>
        <p15:guide id="14" orient="horz" pos="981">
          <p15:clr>
            <a:srgbClr val="F26B43"/>
          </p15:clr>
        </p15:guide>
        <p15:guide id="15" pos="2772">
          <p15:clr>
            <a:srgbClr val="F26B43"/>
          </p15:clr>
        </p15:guide>
        <p15:guide id="16" pos="2570">
          <p15:clr>
            <a:srgbClr val="F26B43"/>
          </p15:clr>
        </p15:guide>
        <p15:guide id="17" pos="5110">
          <p15:clr>
            <a:srgbClr val="F26B43"/>
          </p15:clr>
        </p15:guide>
        <p15:guide id="18" pos="4908">
          <p15:clr>
            <a:srgbClr val="F26B43"/>
          </p15:clr>
        </p15:guide>
        <p15:guide id="19" orient="horz" pos="1661">
          <p15:clr>
            <a:srgbClr val="F26B43"/>
          </p15:clr>
        </p15:guide>
        <p15:guide id="20" orient="horz" pos="19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tgrest.org/en/v12/" TargetMode="External"/><Relationship Id="rId2" Type="http://schemas.openxmlformats.org/officeDocument/2006/relationships/hyperlink" Target="https://comp2140a2.uqcloud.net/api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ostgrest.org/en/v12/" TargetMode="External"/><Relationship Id="rId2" Type="http://schemas.openxmlformats.org/officeDocument/2006/relationships/hyperlink" Target="https://comp2140a2.uqcloud.net/api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postgrest.org/en/v12/references/api/tables_views.html#json-colum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246C-63D5-954E-8DF7-5C951B31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00" y="3204911"/>
            <a:ext cx="10738247" cy="1296144"/>
          </a:xfrm>
        </p:spPr>
        <p:txBody>
          <a:bodyPr/>
          <a:lstStyle/>
          <a:p>
            <a:pPr algn="ctr"/>
            <a:r>
              <a:rPr lang="en-US" sz="2800" dirty="0"/>
              <a:t>COMP2140/7240 – Web/Mobile Programming</a:t>
            </a:r>
            <a:br>
              <a:rPr lang="en-US" sz="2800" dirty="0"/>
            </a:br>
            <a:br>
              <a:rPr lang="en-US" dirty="0"/>
            </a:br>
            <a:r>
              <a:rPr lang="en-US" dirty="0"/>
              <a:t>Lecture Week 10: </a:t>
            </a:r>
            <a:br>
              <a:rPr lang="en-US" dirty="0"/>
            </a:br>
            <a:r>
              <a:rPr lang="en-US" dirty="0"/>
              <a:t>Introduction </a:t>
            </a:r>
            <a:r>
              <a:rPr lang="en-US"/>
              <a:t>to A3 </a:t>
            </a:r>
            <a:r>
              <a:rPr lang="en-US" dirty="0"/>
              <a:t>&amp; 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BD3D9-2539-6A49-AA67-1DC5B8CEB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400" y="4371360"/>
            <a:ext cx="10747200" cy="267524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  </a:t>
            </a:r>
          </a:p>
          <a:p>
            <a:r>
              <a:rPr lang="en-US" dirty="0"/>
              <a:t>Dr </a:t>
            </a:r>
            <a:r>
              <a:rPr lang="en-US" dirty="0" err="1"/>
              <a:t>Aneesha</a:t>
            </a:r>
            <a:r>
              <a:rPr lang="en-US" dirty="0"/>
              <a:t> </a:t>
            </a:r>
            <a:r>
              <a:rPr lang="en-US" dirty="0" err="1"/>
              <a:t>Bakharia</a:t>
            </a:r>
            <a:r>
              <a:rPr lang="en-US" dirty="0"/>
              <a:t> (Senior Lecturer, EECS)</a:t>
            </a:r>
            <a:br>
              <a:rPr lang="en-US" dirty="0"/>
            </a:br>
            <a:r>
              <a:rPr lang="en-US" dirty="0"/>
              <a:t>Email: a.bakharia1@uq.edu.au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03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AB16-C780-8594-DE54-1F0A24FE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1C6ED2-27A8-B915-CFB9-6847CDA6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9944"/>
            <a:ext cx="12192000" cy="469056"/>
          </a:xfrm>
        </p:spPr>
        <p:txBody>
          <a:bodyPr/>
          <a:lstStyle/>
          <a:p>
            <a:pPr algn="ctr"/>
            <a:r>
              <a:rPr lang="en-AU" dirty="0"/>
              <a:t>Example Screens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31DC35D-CEF5-A872-3BC1-A1C7DF7010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66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1248436" cy="469056"/>
          </a:xfrm>
        </p:spPr>
        <p:txBody>
          <a:bodyPr/>
          <a:lstStyle/>
          <a:p>
            <a:r>
              <a:rPr lang="en-AU" dirty="0"/>
              <a:t>Some Guidelines to for viewing Sample Screens/Demo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BFC543-387E-92CD-73B7-F11994E2A0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2027272"/>
            <a:ext cx="10801350" cy="5128587"/>
          </a:xfrm>
        </p:spPr>
        <p:txBody>
          <a:bodyPr/>
          <a:lstStyle/>
          <a:p>
            <a:pPr marL="572112" lvl="1" indent="-571500">
              <a:buFont typeface="+mj-lt"/>
              <a:buAutoNum type="arabicPeriod"/>
            </a:pPr>
            <a:r>
              <a:rPr lang="en-AU" sz="2000" b="0" i="0" dirty="0">
                <a:solidFill>
                  <a:srgbClr val="374151"/>
                </a:solidFill>
                <a:effectLst/>
              </a:rPr>
              <a:t>They are sample screens.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You need to design your own layout and look and feel using a CSS/Component Library.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The sample screens are not designed for usability and don’t include too many user instructions. You will need to include these in your app.</a:t>
            </a:r>
          </a:p>
          <a:p>
            <a:pPr marL="572112" lvl="1" indent="-571500">
              <a:buFont typeface="+mj-lt"/>
              <a:buAutoNum type="arabicPeriod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9250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D2793-5683-E9F7-1B02-AEC1533E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57FA7B-F977-D686-B99A-BA7FCA99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Home/Welcome Screen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597F729-32C3-496E-FC2F-3053024209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5" name="Picture 4" descr="A screenshot of a form base&#10;&#10;AI-generated content may be incorrect.">
            <a:extLst>
              <a:ext uri="{FF2B5EF4-FFF2-40B4-BE49-F238E27FC236}">
                <a16:creationId xmlns:a16="http://schemas.microsoft.com/office/drawing/2014/main" id="{75D440B2-3D82-861D-3B0E-E73DBA94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75287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747F-853A-FDD6-D86C-C1C30BAF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651F53-3210-3793-0044-C5D53A3F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Panel Navigation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01F951-2E5D-535F-9827-2F7BBB8B45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85D6065-89C4-CE7C-8B07-B05433E0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49828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DA83E-BACC-FF8A-C4EF-E74A6021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E142D-39A7-DBA7-F2A6-7BEDB23C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About Screen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AC2CFED-2990-1DAA-EE56-C18484C85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AFC0C76-A4CA-CE73-A990-F93627D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60714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46B7-3F37-4C9B-CB4A-1FE622493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86C90B-B5FA-4D97-0C94-F4CA29F6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My Forms Screen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602D128-01D7-B33A-3A9D-1CD122D0A1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36A33B04-2974-6F32-94EE-7CB65FA1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60715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5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1323-2170-2641-BC4A-1E9E7D2EF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DC274-0BDD-67AC-39D9-C6822B89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My Forms Screen – Adding a Form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9E7A016-24BA-5AAD-3863-8212B3D7CD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6DF1D61A-17D8-3AF9-94E4-E261336F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71599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91AC5-3647-0B3D-E1F6-A35ADE7D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9515B5-738E-F04C-8FDE-6775271E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Form Screen – Rendering a Form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EA2457F-F11B-3A14-0BDB-97956C20EB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52A80DCD-CCF0-22D1-58E7-1440BA54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47" y="1233344"/>
            <a:ext cx="2483753" cy="5400000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E375DF0A-055D-C632-E3FA-E9096E92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849" y="1233344"/>
            <a:ext cx="2483753" cy="54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11AE44-C07C-BAD3-C659-9F5B7C76253D}"/>
              </a:ext>
            </a:extLst>
          </p:cNvPr>
          <p:cNvSpPr txBox="1"/>
          <p:nvPr/>
        </p:nvSpPr>
        <p:spPr>
          <a:xfrm>
            <a:off x="8754382" y="2036673"/>
            <a:ext cx="3296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editing or deletion of form fields is required.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re-ordering of fields is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assume the fields can’t be changed after data is entered.</a:t>
            </a:r>
            <a:br>
              <a:rPr lang="en-US" dirty="0"/>
            </a:br>
            <a:r>
              <a:rPr lang="en-US" dirty="0"/>
              <a:t>(This is to reduce the scope of the assessment)</a:t>
            </a:r>
          </a:p>
        </p:txBody>
      </p:sp>
    </p:spTree>
    <p:extLst>
      <p:ext uri="{BB962C8B-B14F-4D97-AF65-F5344CB8AC3E}">
        <p14:creationId xmlns:p14="http://schemas.microsoft.com/office/powerpoint/2010/main" val="3466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AB58D-8308-845B-EB74-4AFF81CD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79C39-FC2B-7F78-98D8-BB088F77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Form Screen – Adding a Field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AE4E9AD-ACBF-1D60-E738-B36CC16A7C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FD1BE3CC-19CC-E7A3-CD64-E4A44A9E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6" y="1371600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744F-97BB-1CF0-CD4F-9162FF59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220ABA-6A62-0FDD-CF2D-8A3E81A4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Records Screen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E2405D6-2610-E942-2593-DF8EB63C23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1F5351D1-F434-1517-C3F3-D9698D83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60715"/>
            <a:ext cx="2483753" cy="5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E45CB-4DEC-1055-4D17-313DB5C91D11}"/>
              </a:ext>
            </a:extLst>
          </p:cNvPr>
          <p:cNvSpPr txBox="1"/>
          <p:nvPr/>
        </p:nvSpPr>
        <p:spPr>
          <a:xfrm>
            <a:off x="8754383" y="2036673"/>
            <a:ext cx="2906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edit record is required</a:t>
            </a:r>
          </a:p>
        </p:txBody>
      </p:sp>
    </p:spTree>
    <p:extLst>
      <p:ext uri="{BB962C8B-B14F-4D97-AF65-F5344CB8AC3E}">
        <p14:creationId xmlns:p14="http://schemas.microsoft.com/office/powerpoint/2010/main" val="33703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9421A-7BBF-33A8-EDC5-48A575C780A7}"/>
              </a:ext>
            </a:extLst>
          </p:cNvPr>
          <p:cNvSpPr txBox="1"/>
          <p:nvPr/>
        </p:nvSpPr>
        <p:spPr>
          <a:xfrm>
            <a:off x="0" y="648805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https://course-</a:t>
            </a:r>
            <a:r>
              <a:rPr lang="en-US" dirty="0" err="1"/>
              <a:t>profiles.uq.edu.au</a:t>
            </a:r>
            <a:r>
              <a:rPr lang="en-US" dirty="0"/>
              <a:t>/course-profiles/COMP2140-60496-7560#assessment-detail-4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ADCC4-FD1B-7F45-6CF3-D2B6C329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43" y="681982"/>
            <a:ext cx="6466114" cy="54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CCC57-204D-8FF5-4322-77F588330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91BF35-1FAE-F37D-EB44-278E016A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Filter Criteria Builder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9E87595-9C47-5821-21CC-862CC8ACC7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AC190479-9F6F-7024-7D16-92123B90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60715"/>
            <a:ext cx="24837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F407-CD04-FEDD-B516-95FC50B9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60D5-570F-C2C6-5F38-5C814DA8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Applying a Filter and Multiple Criteria Support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7AA1B38-78CD-BE99-8193-5B64ACC01A6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57154583-8BFC-4293-395C-E6449A9D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60714"/>
            <a:ext cx="248375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D6326-1035-28B4-E9B6-BCD06BAD27F2}"/>
              </a:ext>
            </a:extLst>
          </p:cNvPr>
          <p:cNvSpPr txBox="1"/>
          <p:nvPr/>
        </p:nvSpPr>
        <p:spPr>
          <a:xfrm>
            <a:off x="8754383" y="2036673"/>
            <a:ext cx="29064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criteria can be added with </a:t>
            </a:r>
            <a:r>
              <a:rPr lang="en-US" dirty="0" err="1"/>
              <a:t>And/Or</a:t>
            </a:r>
            <a:r>
              <a:rPr lang="en-US" dirty="0"/>
              <a:t> logic.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complex </a:t>
            </a:r>
            <a:r>
              <a:rPr lang="en-US" dirty="0" err="1"/>
              <a:t>And/Or</a:t>
            </a:r>
            <a:r>
              <a:rPr lang="en-US" dirty="0"/>
              <a:t> within () are required.</a:t>
            </a:r>
          </a:p>
        </p:txBody>
      </p:sp>
    </p:spTree>
    <p:extLst>
      <p:ext uri="{BB962C8B-B14F-4D97-AF65-F5344CB8AC3E}">
        <p14:creationId xmlns:p14="http://schemas.microsoft.com/office/powerpoint/2010/main" val="25136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CA69-A4AE-EC78-48B1-356AD975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D8EC70-2D9B-3749-4F15-A7B6FFDE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The Maps Screen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0C05FCE-64FA-4708-E640-216CB0310E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40BC78C0-DB7C-D59E-4B90-D7B99EFC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371599"/>
            <a:ext cx="248375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44002-20A1-9A44-380F-1CA9CC40E26B}"/>
              </a:ext>
            </a:extLst>
          </p:cNvPr>
          <p:cNvSpPr txBox="1"/>
          <p:nvPr/>
        </p:nvSpPr>
        <p:spPr>
          <a:xfrm>
            <a:off x="8754383" y="2036673"/>
            <a:ext cx="2906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should only be displayed if a location fields is included on the form.</a:t>
            </a:r>
          </a:p>
        </p:txBody>
      </p:sp>
    </p:spTree>
    <p:extLst>
      <p:ext uri="{BB962C8B-B14F-4D97-AF65-F5344CB8AC3E}">
        <p14:creationId xmlns:p14="http://schemas.microsoft.com/office/powerpoint/2010/main" val="24703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9944"/>
            <a:ext cx="12192000" cy="469056"/>
          </a:xfrm>
        </p:spPr>
        <p:txBody>
          <a:bodyPr/>
          <a:lstStyle/>
          <a:p>
            <a:pPr algn="ctr"/>
            <a:r>
              <a:rPr lang="en-AU" dirty="0"/>
              <a:t>How do I get started?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0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How do I get started? (part 1)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BFC543-387E-92CD-73B7-F11994E2A0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392" y="1504757"/>
            <a:ext cx="10801350" cy="5128587"/>
          </a:xfrm>
        </p:spPr>
        <p:txBody>
          <a:bodyPr/>
          <a:lstStyle/>
          <a:p>
            <a:pPr marL="572112" lvl="1" indent="-571500">
              <a:buFont typeface="+mj-lt"/>
              <a:buAutoNum type="arabicPeriod"/>
            </a:pPr>
            <a:r>
              <a:rPr lang="en-AU" sz="2000" b="0" i="0" dirty="0">
                <a:solidFill>
                  <a:srgbClr val="374151"/>
                </a:solidFill>
                <a:effectLst/>
              </a:rPr>
              <a:t>Read the Assessment Brief &amp; Rubric 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Create the Expo app</a:t>
            </a:r>
            <a:br>
              <a:rPr lang="en-AU" sz="2000" dirty="0">
                <a:solidFill>
                  <a:srgbClr val="374151"/>
                </a:solidFill>
              </a:rPr>
            </a:br>
            <a:r>
              <a:rPr lang="en-AU" sz="2000" dirty="0">
                <a:solidFill>
                  <a:srgbClr val="374151"/>
                </a:solidFill>
              </a:rPr>
              <a:t>e.g. </a:t>
            </a:r>
            <a:r>
              <a:rPr lang="en-AU" dirty="0" err="1">
                <a:latin typeface="Andale Mono" panose="020B0509000000000004" pitchFamily="49" charset="0"/>
              </a:rPr>
              <a:t>npx</a:t>
            </a:r>
            <a:r>
              <a:rPr lang="en-AU" dirty="0">
                <a:latin typeface="Andale Mono" panose="020B0509000000000004" pitchFamily="49" charset="0"/>
              </a:rPr>
              <a:t> </a:t>
            </a:r>
            <a:r>
              <a:rPr lang="en-AU" dirty="0" err="1">
                <a:latin typeface="Andale Mono" panose="020B0509000000000004" pitchFamily="49" charset="0"/>
              </a:rPr>
              <a:t>create-expo-app@latest</a:t>
            </a:r>
            <a:endParaRPr lang="en-AU" dirty="0">
              <a:latin typeface="Andale Mono" panose="020B0509000000000004" pitchFamily="49" charset="0"/>
            </a:endParaRP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Setup your Expo File-based routes. The Week 9 </a:t>
            </a:r>
            <a:r>
              <a:rPr lang="en-AU" sz="2000" dirty="0">
                <a:solidFill>
                  <a:srgbClr val="374151"/>
                </a:solidFill>
                <a:latin typeface="Andale Mono" panose="020B0509000000000004" pitchFamily="49" charset="0"/>
              </a:rPr>
              <a:t>drawer-tabs-nav</a:t>
            </a:r>
            <a:r>
              <a:rPr lang="en-AU" sz="2000" dirty="0">
                <a:solidFill>
                  <a:srgbClr val="374151"/>
                </a:solidFill>
              </a:rPr>
              <a:t> example provides a good starting point. Add files for key screens.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Write your API handler for the new </a:t>
            </a:r>
            <a:r>
              <a:rPr lang="en-AU" sz="2000" dirty="0" err="1">
                <a:solidFill>
                  <a:srgbClr val="374151"/>
                </a:solidFill>
              </a:rPr>
              <a:t>RESTFul</a:t>
            </a:r>
            <a:r>
              <a:rPr lang="en-AU" sz="2000" dirty="0">
                <a:solidFill>
                  <a:srgbClr val="374151"/>
                </a:solidFill>
              </a:rPr>
              <a:t> API. The code will be the same as A2 but with new resources. Example API code is give with examples for filtering </a:t>
            </a:r>
            <a:r>
              <a:rPr lang="en-AU" sz="2000" dirty="0" err="1">
                <a:solidFill>
                  <a:srgbClr val="374151"/>
                </a:solidFill>
              </a:rPr>
              <a:t>jsonb</a:t>
            </a:r>
            <a:r>
              <a:rPr lang="en-AU" sz="2000" dirty="0">
                <a:solidFill>
                  <a:srgbClr val="374151"/>
                </a:solidFill>
              </a:rPr>
              <a:t> data.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Choose your Component/CSS Library and layout your screens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Create the Forms Screen with Add/Edit/Delete functionality</a:t>
            </a:r>
          </a:p>
          <a:p>
            <a:pPr marL="572112" lvl="1" indent="-571500">
              <a:buFont typeface="+mj-lt"/>
              <a:buAutoNum type="arabicPeriod"/>
            </a:pPr>
            <a:r>
              <a:rPr lang="en-AU" sz="2000" dirty="0">
                <a:solidFill>
                  <a:srgbClr val="374151"/>
                </a:solidFill>
              </a:rPr>
              <a:t>Create the Fields screen with ability to add and render fields in a form. Complete 1 field at a time so you have the overall saving and rendering working and then add support for more fields. </a:t>
            </a:r>
          </a:p>
          <a:p>
            <a:pPr marL="572112" lvl="1" indent="-571500">
              <a:buFont typeface="+mj-lt"/>
              <a:buAutoNum type="arabicPeriod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7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How do I get started? (part 2)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BFC543-387E-92CD-73B7-F11994E2A0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392" y="1504757"/>
            <a:ext cx="10801350" cy="4803967"/>
          </a:xfrm>
        </p:spPr>
        <p:txBody>
          <a:bodyPr/>
          <a:lstStyle/>
          <a:p>
            <a:pPr marL="572112" lvl="1" indent="-571500">
              <a:buFont typeface="+mj-lt"/>
              <a:buAutoNum type="arabicPeriod" startAt="7"/>
            </a:pPr>
            <a:r>
              <a:rPr lang="en-AU" sz="2000" dirty="0">
                <a:solidFill>
                  <a:srgbClr val="374151"/>
                </a:solidFill>
              </a:rPr>
              <a:t>Build the Records List Screen. </a:t>
            </a:r>
          </a:p>
          <a:p>
            <a:pPr marL="572112" lvl="1" indent="-571500">
              <a:buFont typeface="+mj-lt"/>
              <a:buAutoNum type="arabicPeriod" startAt="7"/>
            </a:pPr>
            <a:r>
              <a:rPr lang="en-AU" sz="2000" dirty="0">
                <a:solidFill>
                  <a:srgbClr val="374151"/>
                </a:solidFill>
              </a:rPr>
              <a:t>Build the Map Screen (This is covered in the Applied Class)</a:t>
            </a:r>
          </a:p>
          <a:p>
            <a:pPr marL="572112" lvl="1" indent="-571500">
              <a:buFont typeface="+mj-lt"/>
              <a:buAutoNum type="arabicPeriod" startAt="7"/>
            </a:pPr>
            <a:r>
              <a:rPr lang="en-AU" sz="2000" dirty="0">
                <a:solidFill>
                  <a:srgbClr val="374151"/>
                </a:solidFill>
              </a:rPr>
              <a:t>Build the Filter Criteria Builder last</a:t>
            </a:r>
            <a:br>
              <a:rPr lang="en-AU" sz="2000" dirty="0">
                <a:solidFill>
                  <a:srgbClr val="374151"/>
                </a:solidFill>
              </a:rPr>
            </a:br>
            <a:r>
              <a:rPr lang="en-AU" sz="2000" dirty="0">
                <a:solidFill>
                  <a:srgbClr val="374151"/>
                </a:solidFill>
              </a:rPr>
              <a:t>This is the most complex and requires constructing of a query for </a:t>
            </a:r>
            <a:r>
              <a:rPr lang="en-AU" sz="2000" dirty="0" err="1">
                <a:solidFill>
                  <a:srgbClr val="374151"/>
                </a:solidFill>
              </a:rPr>
              <a:t>PostgREST</a:t>
            </a:r>
            <a:r>
              <a:rPr lang="en-AU" sz="2000" dirty="0">
                <a:solidFill>
                  <a:srgbClr val="374151"/>
                </a:solidFill>
              </a:rPr>
              <a:t> </a:t>
            </a:r>
            <a:r>
              <a:rPr lang="en-AU" sz="2000" dirty="0" err="1">
                <a:solidFill>
                  <a:srgbClr val="374151"/>
                </a:solidFill>
              </a:rPr>
              <a:t>json</a:t>
            </a:r>
            <a:r>
              <a:rPr lang="en-AU" sz="2000" dirty="0">
                <a:solidFill>
                  <a:srgbClr val="374151"/>
                </a:solidFill>
              </a:rPr>
              <a:t> stored data.</a:t>
            </a:r>
          </a:p>
          <a:p>
            <a:pPr marL="572112" lvl="1" indent="-571500">
              <a:buFont typeface="+mj-lt"/>
              <a:buAutoNum type="arabicPeriod" startAt="7"/>
            </a:pPr>
            <a:r>
              <a:rPr lang="en-AU" sz="2000" dirty="0">
                <a:solidFill>
                  <a:srgbClr val="374151"/>
                </a:solidFill>
              </a:rPr>
              <a:t>COMP7240 – Extra Research Task</a:t>
            </a:r>
          </a:p>
          <a:p>
            <a:pPr marL="572112" lvl="1" indent="-571500">
              <a:buFont typeface="+mj-lt"/>
              <a:buAutoNum type="arabicPeriod" startAt="7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 startAt="7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 startAt="7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FDF61-2BB3-4C86-B31C-178D409ABCDF}"/>
              </a:ext>
            </a:extLst>
          </p:cNvPr>
          <p:cNvSpPr txBox="1"/>
          <p:nvPr/>
        </p:nvSpPr>
        <p:spPr>
          <a:xfrm>
            <a:off x="2823942" y="5353243"/>
            <a:ext cx="61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From the Rubric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08610-9649-FC37-D782-113965DE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58" y="4203383"/>
            <a:ext cx="10306778" cy="11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Tips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BFC543-387E-92CD-73B7-F11994E2A0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392" y="1504758"/>
            <a:ext cx="10801350" cy="2785232"/>
          </a:xfrm>
        </p:spPr>
        <p:txBody>
          <a:bodyPr/>
          <a:lstStyle/>
          <a:p>
            <a:pPr marL="343512" lvl="1" indent="-342900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</a:rPr>
              <a:t>Start early </a:t>
            </a:r>
            <a:r>
              <a:rPr lang="en-AU" sz="2000" b="0" i="0" dirty="0">
                <a:solidFill>
                  <a:srgbClr val="374151"/>
                </a:solidFill>
                <a:effectLst/>
              </a:rPr>
              <a:t>as you’ll need a working Expo app and/or Emulator. The earlier you get this working the better. The Teaching Team is always ready to assist you.</a:t>
            </a:r>
            <a:endParaRPr lang="en-AU" sz="2000" dirty="0">
              <a:solidFill>
                <a:srgbClr val="374151"/>
              </a:solidFill>
            </a:endParaRPr>
          </a:p>
          <a:p>
            <a:pPr marL="343512" lvl="1" indent="-342900">
              <a:buFont typeface="Arial" panose="020B0604020202020204" pitchFamily="34" charset="0"/>
              <a:buChar char="•"/>
            </a:pPr>
            <a:r>
              <a:rPr lang="en-AU" sz="2000" b="0" i="0" dirty="0">
                <a:solidFill>
                  <a:srgbClr val="374151"/>
                </a:solidFill>
                <a:effectLst/>
              </a:rPr>
              <a:t>You can re-use code from the Lectures and Applied Classes</a:t>
            </a:r>
            <a:endParaRPr lang="en-AU" sz="2000" dirty="0">
              <a:solidFill>
                <a:srgbClr val="374151"/>
              </a:solidFill>
            </a:endParaRPr>
          </a:p>
          <a:p>
            <a:pPr marL="800100" lvl="3" indent="-342900"/>
            <a:r>
              <a:rPr lang="en-AU" sz="2000" b="0" i="0" dirty="0">
                <a:solidFill>
                  <a:srgbClr val="374151"/>
                </a:solidFill>
                <a:effectLst/>
              </a:rPr>
              <a:t>a basic Expo file-based router navigation setup with panels and tabs (Week 9 Lecture the </a:t>
            </a:r>
            <a:r>
              <a:rPr lang="en-AU" sz="2000" dirty="0">
                <a:solidFill>
                  <a:srgbClr val="374151"/>
                </a:solidFill>
                <a:latin typeface="Andale Mono" panose="020B0509000000000004" pitchFamily="49" charset="0"/>
              </a:rPr>
              <a:t>drawer-tabs-nav </a:t>
            </a:r>
            <a:r>
              <a:rPr lang="en-AU" sz="2000" dirty="0"/>
              <a:t>example</a:t>
            </a:r>
            <a:r>
              <a:rPr lang="en-AU" sz="2000" dirty="0">
                <a:solidFill>
                  <a:srgbClr val="374151"/>
                </a:solidFill>
                <a:latin typeface="Andale Mono" panose="020B0509000000000004" pitchFamily="49" charset="0"/>
              </a:rPr>
              <a:t>)</a:t>
            </a:r>
          </a:p>
          <a:p>
            <a:pPr marL="800100" lvl="3" indent="-342900"/>
            <a:r>
              <a:rPr lang="en-AU" sz="2000" dirty="0">
                <a:solidFill>
                  <a:srgbClr val="374151"/>
                </a:solidFill>
              </a:rPr>
              <a:t>Getting the users location and displaying markers on a Map (Week 10 Lecture and Self-Paced Applied Class Week 10)</a:t>
            </a:r>
          </a:p>
          <a:p>
            <a:pPr marL="800100" lvl="3" indent="-342900"/>
            <a:r>
              <a:rPr lang="en-AU" sz="2000" dirty="0">
                <a:solidFill>
                  <a:srgbClr val="374151"/>
                </a:solidFill>
              </a:rPr>
              <a:t>Getting access to images and camera on the Mobile device (Week 11 Lecture &amp; Applied Class Week 11)</a:t>
            </a:r>
          </a:p>
          <a:p>
            <a:pPr marL="522900" lvl="2" indent="-342900"/>
            <a:r>
              <a:rPr lang="en-AU" sz="2000" b="0" dirty="0">
                <a:solidFill>
                  <a:srgbClr val="374151"/>
                </a:solidFill>
              </a:rPr>
              <a:t>It is easy to achieve 60 – 70% on the Assessment just by putting pieces together, but form rendering and the filter criteria builder are harder tasks to get you to a 6 or 7. </a:t>
            </a:r>
            <a:endParaRPr lang="en-AU" sz="2000" b="0" dirty="0">
              <a:solidFill>
                <a:srgbClr val="1F1F1F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5552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43C8F697-BD5F-4061-8478-16E70F40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281"/>
            <a:ext cx="12192000" cy="672720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A3 Q&amp;A</a:t>
            </a:r>
          </a:p>
        </p:txBody>
      </p:sp>
    </p:spTree>
    <p:extLst>
      <p:ext uri="{BB962C8B-B14F-4D97-AF65-F5344CB8AC3E}">
        <p14:creationId xmlns:p14="http://schemas.microsoft.com/office/powerpoint/2010/main" val="35333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ank you">
            <a:extLst>
              <a:ext uri="{FF2B5EF4-FFF2-40B4-BE49-F238E27FC236}">
                <a16:creationId xmlns:a16="http://schemas.microsoft.com/office/drawing/2014/main" id="{43C8F697-BD5F-4061-8478-16E70F40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21" y="1286403"/>
            <a:ext cx="3384376" cy="720081"/>
          </a:xfrm>
        </p:spPr>
        <p:txBody>
          <a:bodyPr/>
          <a:lstStyle/>
          <a:p>
            <a:r>
              <a:rPr lang="en-AU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30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E46A4-5A29-7545-56F7-6E45AFE9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3" y="168585"/>
            <a:ext cx="6689558" cy="62431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9421A-7BBF-33A8-EDC5-48A575C780A7}"/>
              </a:ext>
            </a:extLst>
          </p:cNvPr>
          <p:cNvSpPr txBox="1"/>
          <p:nvPr/>
        </p:nvSpPr>
        <p:spPr>
          <a:xfrm>
            <a:off x="0" y="648805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https://course-</a:t>
            </a:r>
            <a:r>
              <a:rPr lang="en-US" dirty="0" err="1"/>
              <a:t>profiles.uq.edu.au</a:t>
            </a:r>
            <a:r>
              <a:rPr lang="en-US" dirty="0"/>
              <a:t>/course-profiles/COMP7240-60085-7560#assessment-detail-4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6752C-4343-E7F8-51E2-5027E3C95C07}"/>
              </a:ext>
            </a:extLst>
          </p:cNvPr>
          <p:cNvSpPr/>
          <p:nvPr/>
        </p:nvSpPr>
        <p:spPr>
          <a:xfrm>
            <a:off x="1513114" y="3875314"/>
            <a:ext cx="7195457" cy="6096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FB8A1B1-7EA3-FC52-A192-97259483D9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32538" y="3505981"/>
            <a:ext cx="2577008" cy="1229305"/>
          </a:xfrm>
        </p:spPr>
        <p:txBody>
          <a:bodyPr/>
          <a:lstStyle/>
          <a:p>
            <a:pPr lvl="1"/>
            <a:r>
              <a:rPr lang="en-AU" sz="2000" dirty="0">
                <a:solidFill>
                  <a:srgbClr val="374151"/>
                </a:solidFill>
              </a:rPr>
              <a:t>COMP7240 has </a:t>
            </a:r>
            <a:br>
              <a:rPr lang="en-AU" sz="2000" dirty="0">
                <a:solidFill>
                  <a:srgbClr val="374151"/>
                </a:solidFill>
              </a:rPr>
            </a:br>
            <a:r>
              <a:rPr lang="en-AU" sz="2000" dirty="0">
                <a:solidFill>
                  <a:srgbClr val="374151"/>
                </a:solidFill>
              </a:rPr>
              <a:t>a different weighting </a:t>
            </a:r>
            <a:br>
              <a:rPr lang="en-AU" sz="2000" dirty="0">
                <a:solidFill>
                  <a:srgbClr val="374151"/>
                </a:solidFill>
              </a:rPr>
            </a:br>
            <a:r>
              <a:rPr lang="en-AU" sz="2000" dirty="0">
                <a:solidFill>
                  <a:srgbClr val="374151"/>
                </a:solidFill>
              </a:rPr>
              <a:t>and an additional </a:t>
            </a:r>
            <a:br>
              <a:rPr lang="en-AU" sz="2000" dirty="0">
                <a:solidFill>
                  <a:srgbClr val="374151"/>
                </a:solidFill>
              </a:rPr>
            </a:br>
            <a:r>
              <a:rPr lang="en-AU" sz="2000" dirty="0">
                <a:solidFill>
                  <a:srgbClr val="374151"/>
                </a:solidFill>
              </a:rPr>
              <a:t>task</a:t>
            </a: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dirty="0">
              <a:solidFill>
                <a:srgbClr val="374151"/>
              </a:solidFill>
            </a:endParaRPr>
          </a:p>
          <a:p>
            <a:pPr marL="572112" lvl="1" indent="-571500">
              <a:buFont typeface="+mj-lt"/>
              <a:buAutoNum type="arabicPeriod"/>
            </a:pPr>
            <a:endParaRPr lang="en-AU" sz="2000" b="0" i="0" dirty="0">
              <a:solidFill>
                <a:srgbClr val="374151"/>
              </a:solidFill>
              <a:effectLst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2112" lvl="1" indent="-571500"/>
            <a:endParaRPr lang="en-AU" sz="2800" b="0" dirty="0">
              <a:solidFill>
                <a:srgbClr val="1F1F1F"/>
              </a:solidFill>
              <a:latin typeface="Google Sa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D395F4-1E64-5321-BCD0-80296A11BC1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779328" y="4120634"/>
            <a:ext cx="453210" cy="59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What do you need to build?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BB1C0-0D4B-2891-FB68-6F49E5D9E78F}"/>
              </a:ext>
            </a:extLst>
          </p:cNvPr>
          <p:cNvSpPr txBox="1"/>
          <p:nvPr/>
        </p:nvSpPr>
        <p:spPr>
          <a:xfrm>
            <a:off x="0" y="641764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From the Brief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7B10-5A2E-234A-4B3E-8256BFBE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191772"/>
            <a:ext cx="10484304" cy="52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9944"/>
            <a:ext cx="12192000" cy="469056"/>
          </a:xfrm>
        </p:spPr>
        <p:txBody>
          <a:bodyPr/>
          <a:lstStyle/>
          <a:p>
            <a:pPr algn="ctr"/>
            <a:r>
              <a:rPr lang="en-AU" dirty="0" err="1"/>
              <a:t>RESTFul</a:t>
            </a:r>
            <a:r>
              <a:rPr lang="en-AU" dirty="0"/>
              <a:t> API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12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Database Schema Exposed via REST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FD51FB-710B-4BE1-82DF-98E90849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13850"/>
            <a:ext cx="5902325" cy="4842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D9C82-0988-0320-CEEE-0CF0534B4B7A}"/>
              </a:ext>
            </a:extLst>
          </p:cNvPr>
          <p:cNvSpPr txBox="1"/>
          <p:nvPr/>
        </p:nvSpPr>
        <p:spPr>
          <a:xfrm>
            <a:off x="0" y="639467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Schema Rendered by https://</a:t>
            </a:r>
            <a:r>
              <a:rPr lang="en-US" dirty="0" err="1"/>
              <a:t>dbdiagram.io</a:t>
            </a:r>
            <a:r>
              <a:rPr lang="en-US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598DA-B2F4-9A85-CC5C-88A22164432F}"/>
              </a:ext>
            </a:extLst>
          </p:cNvPr>
          <p:cNvSpPr txBox="1"/>
          <p:nvPr/>
        </p:nvSpPr>
        <p:spPr>
          <a:xfrm>
            <a:off x="6381701" y="1775976"/>
            <a:ext cx="55408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field has a </a:t>
            </a:r>
            <a:r>
              <a:rPr lang="en-AU" dirty="0" err="1">
                <a:latin typeface="Courier New" panose="02070309020205020404" pitchFamily="49" charset="0"/>
              </a:rPr>
              <a:t>field_type</a:t>
            </a:r>
            <a:r>
              <a:rPr lang="en-AU" dirty="0"/>
              <a:t> column </a:t>
            </a:r>
            <a:br>
              <a:rPr lang="en-AU" dirty="0"/>
            </a:br>
            <a:r>
              <a:rPr lang="en-AU" dirty="0"/>
              <a:t>(e.g., text, multiline, dropdown, location, image).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This allows a single form to mix multiple kinds of inputs without schema changes.</a:t>
            </a:r>
            <a:br>
              <a:rPr lang="en-AU" dirty="0"/>
            </a:b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record.values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/>
              <a:t>column is JSONB, enabling storage of heterogeneous data aligned to the defined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This means new field types or response formats can be added without altering table definitions.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Postgres allows for filtering on </a:t>
            </a:r>
            <a:r>
              <a:rPr lang="en-AU" dirty="0" err="1"/>
              <a:t>jsonb</a:t>
            </a:r>
            <a:r>
              <a:rPr lang="en-AU" dirty="0"/>
              <a:t> fields - </a:t>
            </a:r>
            <a:br>
              <a:rPr lang="en-AU" dirty="0"/>
            </a:br>
            <a:r>
              <a:rPr lang="en-AU" dirty="0"/>
              <a:t>so we can still build filtering into </a:t>
            </a:r>
            <a:r>
              <a:rPr lang="en-AU" dirty="0" err="1"/>
              <a:t>FormBase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88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F6B21-50A6-4E5A-A9A6-4E3C552B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 err="1"/>
              <a:t>FormBase</a:t>
            </a:r>
            <a:r>
              <a:rPr lang="en-AU" dirty="0"/>
              <a:t> App RESTful API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41D13C0-6B90-9251-930B-683C3726C3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0FB1C-CF75-E571-4F74-51E088361BEF}"/>
              </a:ext>
            </a:extLst>
          </p:cNvPr>
          <p:cNvSpPr txBox="1"/>
          <p:nvPr/>
        </p:nvSpPr>
        <p:spPr>
          <a:xfrm>
            <a:off x="1656690" y="1293387"/>
            <a:ext cx="859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>
                <a:effectLst/>
                <a:latin typeface="TimesNewRomanPSMT"/>
                <a:hlinkClick r:id="rId2"/>
              </a:rPr>
              <a:t>https://comp2140a3.uqcloud.net/api 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809BE-9A04-31F8-4F38-F62393AB11E6}"/>
              </a:ext>
            </a:extLst>
          </p:cNvPr>
          <p:cNvSpPr txBox="1"/>
          <p:nvPr/>
        </p:nvSpPr>
        <p:spPr>
          <a:xfrm>
            <a:off x="7946796" y="2163665"/>
            <a:ext cx="41289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51247A"/>
                </a:solidFill>
                <a:ea typeface="Times New Roman" panose="02020603050405020304" pitchFamily="18" charset="0"/>
              </a:rPr>
              <a:t>JWT is the same as A2</a:t>
            </a:r>
            <a:br>
              <a:rPr lang="en-AU" dirty="0">
                <a:solidFill>
                  <a:srgbClr val="51247A"/>
                </a:solidFill>
                <a:ea typeface="Times New Roman" panose="02020603050405020304" pitchFamily="18" charset="0"/>
              </a:rPr>
            </a:br>
            <a:endParaRPr lang="en-AU" sz="1800" dirty="0">
              <a:solidFill>
                <a:srgbClr val="51247A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Form, Field and Record resources</a:t>
            </a:r>
            <a:br>
              <a:rPr lang="en-AU" sz="1800" dirty="0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</a:br>
            <a:endParaRPr lang="en-AU" sz="1800" dirty="0">
              <a:solidFill>
                <a:srgbClr val="51247A"/>
              </a:solidFill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Implemented using </a:t>
            </a:r>
            <a:r>
              <a:rPr lang="en-AU" sz="1800" dirty="0" err="1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PostgREST</a:t>
            </a:r>
            <a:r>
              <a:rPr lang="en-AU" sz="1800" dirty="0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 which maps a Database to an API.</a:t>
            </a:r>
            <a:br>
              <a:rPr lang="en-AU" sz="1800" dirty="0">
                <a:solidFill>
                  <a:srgbClr val="51247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AU" sz="1800" dirty="0">
              <a:solidFill>
                <a:srgbClr val="51247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docs.postgrest.org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/v12/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915AC-9177-AF2E-C671-0037AA9F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" y="2280362"/>
            <a:ext cx="7772400" cy="31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1D19-EFC1-8655-60AE-269C02DF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211458-78CD-0883-26BF-32960C38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Storing Form Data - Records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DA64224-18F4-5533-D314-6833EFC7E2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3DBBF-3E18-75ED-6B15-9EB656952499}"/>
              </a:ext>
            </a:extLst>
          </p:cNvPr>
          <p:cNvSpPr txBox="1"/>
          <p:nvPr/>
        </p:nvSpPr>
        <p:spPr>
          <a:xfrm>
            <a:off x="1656690" y="1293387"/>
            <a:ext cx="8598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>
                <a:effectLst/>
                <a:latin typeface="TimesNewRomanPSMT"/>
                <a:hlinkClick r:id="rId2"/>
              </a:rPr>
              <a:t>https://comp2140a3.uqcloud.net/api 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9744F-3A5E-ED1D-9E3D-480904933484}"/>
              </a:ext>
            </a:extLst>
          </p:cNvPr>
          <p:cNvSpPr txBox="1"/>
          <p:nvPr/>
        </p:nvSpPr>
        <p:spPr>
          <a:xfrm>
            <a:off x="7946796" y="2163665"/>
            <a:ext cx="41289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A </a:t>
            </a:r>
            <a:r>
              <a:rPr lang="en-AU" sz="1800" dirty="0" err="1">
                <a:solidFill>
                  <a:srgbClr val="51247A"/>
                </a:solidFill>
                <a:effectLst/>
                <a:ea typeface="Times New Roman" panose="02020603050405020304" pitchFamily="18" charset="0"/>
              </a:rPr>
              <a:t>json</a:t>
            </a:r>
            <a:r>
              <a:rPr lang="en-AU" dirty="0" err="1">
                <a:solidFill>
                  <a:srgbClr val="51247A"/>
                </a:solidFill>
                <a:ea typeface="Times New Roman" panose="02020603050405020304" pitchFamily="18" charset="0"/>
              </a:rPr>
              <a:t>b</a:t>
            </a:r>
            <a:r>
              <a:rPr lang="en-AU" dirty="0">
                <a:solidFill>
                  <a:srgbClr val="51247A"/>
                </a:solidFill>
                <a:ea typeface="Times New Roman" panose="02020603050405020304" pitchFamily="18" charset="0"/>
              </a:rPr>
              <a:t> field is used to store the form data</a:t>
            </a:r>
            <a:br>
              <a:rPr lang="en-AU" sz="1800" dirty="0">
                <a:solidFill>
                  <a:srgbClr val="51247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AU" sz="1800" dirty="0">
                <a:solidFill>
                  <a:srgbClr val="51247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AU" sz="1800" dirty="0">
                <a:solidFill>
                  <a:srgbClr val="51247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Fields can be queried via the </a:t>
            </a:r>
            <a:r>
              <a:rPr lang="en-AU" sz="1800" dirty="0" err="1">
                <a:solidFill>
                  <a:srgbClr val="51247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RESTFul</a:t>
            </a:r>
            <a:r>
              <a:rPr lang="en-AU" sz="1800" dirty="0">
                <a:solidFill>
                  <a:srgbClr val="51247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API (which is what you’ll use in the Filter Criteria Builder)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solidFill>
                <a:srgbClr val="51247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docs.postgrest.org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/v12/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F8996-EE7E-5524-09DC-21F7E30D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5" y="2163665"/>
            <a:ext cx="7772400" cy="31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7515-34CC-F684-E921-CB032A16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89C9C-9E73-4329-1C33-FFA454B3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49276"/>
            <a:ext cx="10801351" cy="469056"/>
          </a:xfrm>
        </p:spPr>
        <p:txBody>
          <a:bodyPr/>
          <a:lstStyle/>
          <a:p>
            <a:r>
              <a:rPr lang="en-AU" dirty="0"/>
              <a:t>Example API Code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538FD92-ABA3-AA09-DB4D-C580B9D56C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35360" y="6525344"/>
            <a:ext cx="288032" cy="108000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BD239-3963-6306-5BA4-14C9BE12AABB}"/>
              </a:ext>
            </a:extLst>
          </p:cNvPr>
          <p:cNvSpPr txBox="1"/>
          <p:nvPr/>
        </p:nvSpPr>
        <p:spPr>
          <a:xfrm>
            <a:off x="0" y="644867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formbase_sample_api_access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DAAEF-D9DB-9911-A284-E7D5AD5D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88852"/>
            <a:ext cx="3984487" cy="5019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8ED60-E74F-FAEF-BE47-154E6089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25" y="2318658"/>
            <a:ext cx="6832397" cy="2802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EBADC-909D-D439-2C9C-EB593B617BC2}"/>
              </a:ext>
            </a:extLst>
          </p:cNvPr>
          <p:cNvSpPr txBox="1"/>
          <p:nvPr/>
        </p:nvSpPr>
        <p:spPr>
          <a:xfrm>
            <a:off x="4996051" y="5260759"/>
            <a:ext cx="6832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51247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https://docs.postgrest.org/en/v12/references/api/tables_views.html#json-columns</a:t>
            </a:r>
            <a:r>
              <a:rPr lang="en-AU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201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1_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aLI-PowerPoint-template" id="{FD4FBA3A-BE9E-47CA-86D5-A0B3C9E79954}" vid="{E46DC313-FC4C-4E63-AE6D-1764C62FAC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72d63e-d357-4842-bd6f-88918f15c5bf" xsi:nil="true"/>
    <lcf76f155ced4ddcb4097134ff3c332f xmlns="39fd3f67-5d4d-4a5a-98c1-219c69753d4c">
      <Terms xmlns="http://schemas.microsoft.com/office/infopath/2007/PartnerControls"/>
    </lcf76f155ced4ddcb4097134ff3c332f>
    <SharedWithUsers xmlns="1572d63e-d357-4842-bd6f-88918f15c5bf">
      <UserInfo>
        <DisplayName>Paul Young</DisplayName>
        <AccountId>107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6CA133DB5AF4488EDCC83BCDC81E62" ma:contentTypeVersion="18" ma:contentTypeDescription="Create a new document." ma:contentTypeScope="" ma:versionID="5ffb0ba8164d6407201e2ce366f27fa9">
  <xsd:schema xmlns:xsd="http://www.w3.org/2001/XMLSchema" xmlns:xs="http://www.w3.org/2001/XMLSchema" xmlns:p="http://schemas.microsoft.com/office/2006/metadata/properties" xmlns:ns2="39fd3f67-5d4d-4a5a-98c1-219c69753d4c" xmlns:ns3="1572d63e-d357-4842-bd6f-88918f15c5bf" targetNamespace="http://schemas.microsoft.com/office/2006/metadata/properties" ma:root="true" ma:fieldsID="f9a2416cad449394d3a94f526ec7088b" ns2:_="" ns3:_="">
    <xsd:import namespace="39fd3f67-5d4d-4a5a-98c1-219c69753d4c"/>
    <xsd:import namespace="1572d63e-d357-4842-bd6f-88918f15c5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fd3f67-5d4d-4a5a-98c1-219c69753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72d63e-d357-4842-bd6f-88918f15c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22aedc-092a-4830-bee9-538211d98469}" ma:internalName="TaxCatchAll" ma:showField="CatchAllData" ma:web="1572d63e-d357-4842-bd6f-88918f15c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0F70E-A3B6-4B08-86C5-AC755DDE091B}">
  <ds:schemaRefs>
    <ds:schemaRef ds:uri="1572d63e-d357-4842-bd6f-88918f15c5bf"/>
    <ds:schemaRef ds:uri="39fd3f67-5d4d-4a5a-98c1-219c69753d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949D89-D767-4890-B25D-9ABEB9AF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3E03CF-BABF-4310-8BB9-96459ACC90DD}">
  <ds:schemaRefs>
    <ds:schemaRef ds:uri="1572d63e-d357-4842-bd6f-88918f15c5bf"/>
    <ds:schemaRef ds:uri="39fd3f67-5d4d-4a5a-98c1-219c69753d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12875</TotalTime>
  <Words>940</Words>
  <Application>Microsoft Macintosh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Andale Mono</vt:lpstr>
      <vt:lpstr>Arial</vt:lpstr>
      <vt:lpstr>Calibri</vt:lpstr>
      <vt:lpstr>Courier New</vt:lpstr>
      <vt:lpstr>DM Sans</vt:lpstr>
      <vt:lpstr>Google Sans</vt:lpstr>
      <vt:lpstr>Gotham Book</vt:lpstr>
      <vt:lpstr>Gotham Medium</vt:lpstr>
      <vt:lpstr>Times New Roman</vt:lpstr>
      <vt:lpstr>TimesNewRomanPSMT</vt:lpstr>
      <vt:lpstr>University of Queensland</vt:lpstr>
      <vt:lpstr>1_University of Queensland</vt:lpstr>
      <vt:lpstr>COMP2140/7240 – Web/Mobile Programming  Lecture Week 10:  Introduction to A3 &amp; Getting Started</vt:lpstr>
      <vt:lpstr>PowerPoint Presentation</vt:lpstr>
      <vt:lpstr>PowerPoint Presentation</vt:lpstr>
      <vt:lpstr>What do you need to build?</vt:lpstr>
      <vt:lpstr>RESTFul API</vt:lpstr>
      <vt:lpstr>Database Schema Exposed via REST</vt:lpstr>
      <vt:lpstr>FormBase App RESTful API</vt:lpstr>
      <vt:lpstr>Storing Form Data - Records</vt:lpstr>
      <vt:lpstr>Example API Code</vt:lpstr>
      <vt:lpstr>Example Screens</vt:lpstr>
      <vt:lpstr>Some Guidelines to for viewing Sample Screens/Demo</vt:lpstr>
      <vt:lpstr>The Home/Welcome Screen</vt:lpstr>
      <vt:lpstr>The Panel Navigation</vt:lpstr>
      <vt:lpstr>The About Screen</vt:lpstr>
      <vt:lpstr>The My Forms Screen</vt:lpstr>
      <vt:lpstr>The My Forms Screen – Adding a Form</vt:lpstr>
      <vt:lpstr>The Form Screen – Rendering a Form</vt:lpstr>
      <vt:lpstr>The Form Screen – Adding a Field</vt:lpstr>
      <vt:lpstr>The Records Screen</vt:lpstr>
      <vt:lpstr>The Filter Criteria Builder</vt:lpstr>
      <vt:lpstr>Applying a Filter and Multiple Criteria Support</vt:lpstr>
      <vt:lpstr>The Maps Screen</vt:lpstr>
      <vt:lpstr>How do I get started?</vt:lpstr>
      <vt:lpstr>How do I get started? (part 1)</vt:lpstr>
      <vt:lpstr>How do I get started? (part 2)</vt:lpstr>
      <vt:lpstr>Tips</vt:lpstr>
      <vt:lpstr>A3 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Aneesha Bakharia</cp:lastModifiedBy>
  <cp:revision>231</cp:revision>
  <dcterms:created xsi:type="dcterms:W3CDTF">2022-05-13T01:47:19Z</dcterms:created>
  <dcterms:modified xsi:type="dcterms:W3CDTF">2025-09-28T00:01:55Z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  <property fmtid="{D5CDD505-2E9C-101B-9397-08002B2CF9AE}" pid="9" name="ContentTypeId">
    <vt:lpwstr>0x010100A06CA133DB5AF4488EDCC83BCDC81E62</vt:lpwstr>
  </property>
  <property fmtid="{D5CDD505-2E9C-101B-9397-08002B2CF9AE}" pid="10" name="MediaServiceImageTags">
    <vt:lpwstr/>
  </property>
</Properties>
</file>